
<file path=[Content_Types].xml><?xml version="1.0" encoding="utf-8"?>
<Types xmlns="http://schemas.openxmlformats.org/package/2006/content-types">
  <Default Extension="jpg" ContentType="image/jpeg"/>
  <Default Extension="fntdata" ContentType="application/x-fontdata"/>
  <Default Extension="xml" ContentType="application/xml"/>
  <Default Extension="png" ContentType="image/png"/>
  <Default Extension="rels" ContentType="application/vnd.openxmlformats-package.relationships+xml"/>
  <Default Extension="xlsx" ContentType="application/vnd.openxmlformats-officedocument.spreadsheetml.sheet"/>
  <Override PartName="/ppt/tableStyles.xml" ContentType="application/vnd.openxmlformats-officedocument.presentationml.tableStyl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40.xml" ContentType="application/vnd.openxmlformats-officedocument.presentationml.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Default Extension="wav" ContentType="audio/unknown"/>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61"/>
  </p:sldMasterIdLst>
  <p:notesMasterIdLst>
    <p:notesMasterId r:id="rId63"/>
  </p:notesMasterIdLst>
  <p:sldIdLst>
    <p:sldId id="256" r:id="rId65"/>
    <p:sldId id="257" r:id="rId67"/>
    <p:sldId id="258" r:id="rId69"/>
    <p:sldId id="259" r:id="rId71"/>
    <p:sldId id="260" r:id="rId73"/>
    <p:sldId id="261" r:id="rId74"/>
    <p:sldId id="262" r:id="rId76"/>
    <p:sldId id="263" r:id="rId78"/>
    <p:sldId id="264" r:id="rId80"/>
    <p:sldId id="265" r:id="rId82"/>
    <p:sldId id="266" r:id="rId84"/>
    <p:sldId id="267" r:id="rId85"/>
    <p:sldId id="268" r:id="rId87"/>
    <p:sldId id="269" r:id="rId89"/>
    <p:sldId id="270" r:id="rId91"/>
    <p:sldId id="271" r:id="rId93"/>
    <p:sldId id="272" r:id="rId95"/>
    <p:sldId id="273" r:id="rId97"/>
    <p:sldId id="274" r:id="rId99"/>
    <p:sldId id="275" r:id="rId101"/>
    <p:sldId id="276" r:id="rId103"/>
    <p:sldId id="277" r:id="rId105"/>
    <p:sldId id="278" r:id="rId107"/>
    <p:sldId id="279" r:id="rId109"/>
    <p:sldId id="280" r:id="rId111"/>
    <p:sldId id="281" r:id="rId113"/>
    <p:sldId id="282" r:id="rId115"/>
    <p:sldId id="283" r:id="rId117"/>
    <p:sldId id="284" r:id="rId119"/>
    <p:sldId id="285" r:id="rId121"/>
    <p:sldId id="286" r:id="rId123"/>
    <p:sldId id="287" r:id="rId125"/>
    <p:sldId id="288" r:id="rId127"/>
    <p:sldId id="289" r:id="rId129"/>
    <p:sldId id="290" r:id="rId131"/>
    <p:sldId id="291" r:id="rId133"/>
    <p:sldId id="292" r:id="rId135"/>
    <p:sldId id="293" r:id="rId137"/>
    <p:sldId id="294" r:id="rId139"/>
    <p:sldId id="295" r:id="rId141"/>
  </p:sldIdLst>
  <p:sldSz cx="9144000" cy="51435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mbeddedFontLst>
    <p:embeddedFont>
      <p:font typeface="Anaheim" panose="" pitchFamily="263936" charset="8456192">
        <p:regular r:id="rId1"/>
      </p:font>
    </p:embeddedFont>
    <p:embeddedFont>
      <p:font typeface="Instrument Sans Medium" panose="" pitchFamily="0" charset="0">
        <p:regular r:id="rId4"/>
        <p:bold r:id="rId3"/>
        <p:italic r:id="rId5"/>
        <p:boldItalic r:id="rId10"/>
      </p:font>
    </p:embeddedFont>
    <p:embeddedFont>
      <p:font typeface="Instrument Sans" panose="" pitchFamily="0" charset="0">
        <p:regular r:id="rId9"/>
        <p:bold r:id="rId12"/>
        <p:italic r:id="rId11"/>
        <p:boldItalic r:id="rId14"/>
      </p:font>
    </p:embeddedFont>
    <p:embeddedFont>
      <p:font typeface="Gantari" panose="" pitchFamily="919552" charset="9832448">
        <p:regular r:id="rId13"/>
        <p:bold r:id="rId16"/>
        <p:italic r:id="rId15"/>
        <p:boldItalic r:id="rId18"/>
      </p:font>
    </p:embeddedFont>
    <p:embeddedFont>
      <p:font typeface="Fira Sans Extra Condensed" panose="" pitchFamily="0" charset="0">
        <p:regular r:id="rId17"/>
        <p:bold r:id="rId8"/>
        <p:italic r:id="rId7"/>
        <p:boldItalic r:id="rId6"/>
      </p:font>
    </p:embeddedFont>
  </p:embeddedFon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xmlns:r="http://schemas.openxmlformats.org/officeDocument/2006/relationships" def="{7BC81BD3-D296-4BD4-8B82-ECE7D7413120}">
  <a:tblStyle styleId="{7BC81BD3-D296-4BD4-8B82-ECE7D74131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Relationships xmlns="http://schemas.openxmlformats.org/package/2006/relationships"><Relationship Id="rId1" Type="http://schemas.openxmlformats.org/officeDocument/2006/relationships/font" Target="fonts/Anaheim-regular.fntdata"></Relationship><Relationship Id="rId2" Type="http://schemas.openxmlformats.org/officeDocument/2006/relationships/tableStyles" Target="tableStyles.xml"></Relationship><Relationship Id="rId3" Type="http://schemas.openxmlformats.org/officeDocument/2006/relationships/font" Target="fonts/InstrumentSansMedium-bold.fntdata"></Relationship><Relationship Id="rId4" Type="http://schemas.openxmlformats.org/officeDocument/2006/relationships/font" Target="fonts/InstrumentSansMedium-regular.fntdata"></Relationship><Relationship Id="rId5" Type="http://schemas.openxmlformats.org/officeDocument/2006/relationships/font" Target="fonts/InstrumentSansMedium-italic.fntdata"></Relationship><Relationship Id="rId6" Type="http://schemas.openxmlformats.org/officeDocument/2006/relationships/font" Target="fonts/FiraSansExtraCondensed-boldItalic.fntdata"></Relationship><Relationship Id="rId7" Type="http://schemas.openxmlformats.org/officeDocument/2006/relationships/font" Target="fonts/FiraSansExtraCondensed-italic.fntdata"></Relationship><Relationship Id="rId8" Type="http://schemas.openxmlformats.org/officeDocument/2006/relationships/font" Target="fonts/FiraSansExtraCondensed-bold.fntdata"></Relationship><Relationship Id="rId9" Type="http://schemas.openxmlformats.org/officeDocument/2006/relationships/font" Target="fonts/InstrumentSans-regular.fntdata"></Relationship><Relationship Id="rId10" Type="http://schemas.openxmlformats.org/officeDocument/2006/relationships/font" Target="fonts/InstrumentSansMedium-boldItalic.fntdata"></Relationship><Relationship Id="rId11" Type="http://schemas.openxmlformats.org/officeDocument/2006/relationships/font" Target="fonts/InstrumentSans-italic.fntdata"></Relationship><Relationship Id="rId12" Type="http://schemas.openxmlformats.org/officeDocument/2006/relationships/font" Target="fonts/InstrumentSans-bold.fntdata"></Relationship><Relationship Id="rId13" Type="http://schemas.openxmlformats.org/officeDocument/2006/relationships/font" Target="fonts/Gantari-regular.fntdata"></Relationship><Relationship Id="rId14" Type="http://schemas.openxmlformats.org/officeDocument/2006/relationships/font" Target="fonts/InstrumentSans-boldItalic.fntdata"></Relationship><Relationship Id="rId15" Type="http://schemas.openxmlformats.org/officeDocument/2006/relationships/font" Target="fonts/Gantari-italic.fntdata"></Relationship><Relationship Id="rId16" Type="http://schemas.openxmlformats.org/officeDocument/2006/relationships/font" Target="fonts/Gantari-bold.fntdata"></Relationship><Relationship Id="rId17" Type="http://schemas.openxmlformats.org/officeDocument/2006/relationships/font" Target="fonts/FiraSansExtraCondensed-regular.fntdata"></Relationship><Relationship Id="rId18" Type="http://schemas.openxmlformats.org/officeDocument/2006/relationships/font" Target="fonts/Gantari-boldItalic.fntdata"></Relationship><Relationship Id="rId61" Type="http://schemas.openxmlformats.org/officeDocument/2006/relationships/slideMaster" Target="slideMasters/slideMaster1.xml"></Relationship><Relationship Id="rId62" Type="http://schemas.openxmlformats.org/officeDocument/2006/relationships/theme" Target="theme/theme1.xml"></Relationship><Relationship Id="rId63" Type="http://schemas.openxmlformats.org/officeDocument/2006/relationships/notesMaster" Target="notesMasters/notesMaster1.xml"></Relationship><Relationship Id="rId65" Type="http://schemas.openxmlformats.org/officeDocument/2006/relationships/slide" Target="slides/slide1.xml"></Relationship><Relationship Id="rId67" Type="http://schemas.openxmlformats.org/officeDocument/2006/relationships/slide" Target="slides/slide2.xml"></Relationship><Relationship Id="rId69" Type="http://schemas.openxmlformats.org/officeDocument/2006/relationships/slide" Target="slides/slide3.xml"></Relationship><Relationship Id="rId71" Type="http://schemas.openxmlformats.org/officeDocument/2006/relationships/slide" Target="slides/slide4.xml"></Relationship><Relationship Id="rId73" Type="http://schemas.openxmlformats.org/officeDocument/2006/relationships/slide" Target="slides/slide5.xml"></Relationship><Relationship Id="rId74" Type="http://schemas.openxmlformats.org/officeDocument/2006/relationships/slide" Target="slides/slide6.xml"></Relationship><Relationship Id="rId76" Type="http://schemas.openxmlformats.org/officeDocument/2006/relationships/slide" Target="slides/slide7.xml"></Relationship><Relationship Id="rId78" Type="http://schemas.openxmlformats.org/officeDocument/2006/relationships/slide" Target="slides/slide8.xml"></Relationship><Relationship Id="rId80" Type="http://schemas.openxmlformats.org/officeDocument/2006/relationships/slide" Target="slides/slide9.xml"></Relationship><Relationship Id="rId82" Type="http://schemas.openxmlformats.org/officeDocument/2006/relationships/slide" Target="slides/slide10.xml"></Relationship><Relationship Id="rId84" Type="http://schemas.openxmlformats.org/officeDocument/2006/relationships/slide" Target="slides/slide11.xml"></Relationship><Relationship Id="rId85" Type="http://schemas.openxmlformats.org/officeDocument/2006/relationships/slide" Target="slides/slide12.xml"></Relationship><Relationship Id="rId87" Type="http://schemas.openxmlformats.org/officeDocument/2006/relationships/slide" Target="slides/slide13.xml"></Relationship><Relationship Id="rId89" Type="http://schemas.openxmlformats.org/officeDocument/2006/relationships/slide" Target="slides/slide14.xml"></Relationship><Relationship Id="rId91" Type="http://schemas.openxmlformats.org/officeDocument/2006/relationships/slide" Target="slides/slide15.xml"></Relationship><Relationship Id="rId93" Type="http://schemas.openxmlformats.org/officeDocument/2006/relationships/slide" Target="slides/slide16.xml"></Relationship><Relationship Id="rId95" Type="http://schemas.openxmlformats.org/officeDocument/2006/relationships/slide" Target="slides/slide17.xml"></Relationship><Relationship Id="rId97" Type="http://schemas.openxmlformats.org/officeDocument/2006/relationships/slide" Target="slides/slide18.xml"></Relationship><Relationship Id="rId99" Type="http://schemas.openxmlformats.org/officeDocument/2006/relationships/slide" Target="slides/slide19.xml"></Relationship><Relationship Id="rId101" Type="http://schemas.openxmlformats.org/officeDocument/2006/relationships/slide" Target="slides/slide20.xml"></Relationship><Relationship Id="rId103" Type="http://schemas.openxmlformats.org/officeDocument/2006/relationships/slide" Target="slides/slide21.xml"></Relationship><Relationship Id="rId105" Type="http://schemas.openxmlformats.org/officeDocument/2006/relationships/slide" Target="slides/slide22.xml"></Relationship><Relationship Id="rId107" Type="http://schemas.openxmlformats.org/officeDocument/2006/relationships/slide" Target="slides/slide23.xml"></Relationship><Relationship Id="rId109" Type="http://schemas.openxmlformats.org/officeDocument/2006/relationships/slide" Target="slides/slide24.xml"></Relationship><Relationship Id="rId111" Type="http://schemas.openxmlformats.org/officeDocument/2006/relationships/slide" Target="slides/slide25.xml"></Relationship><Relationship Id="rId113" Type="http://schemas.openxmlformats.org/officeDocument/2006/relationships/slide" Target="slides/slide26.xml"></Relationship><Relationship Id="rId115" Type="http://schemas.openxmlformats.org/officeDocument/2006/relationships/slide" Target="slides/slide27.xml"></Relationship><Relationship Id="rId117" Type="http://schemas.openxmlformats.org/officeDocument/2006/relationships/slide" Target="slides/slide28.xml"></Relationship><Relationship Id="rId119" Type="http://schemas.openxmlformats.org/officeDocument/2006/relationships/slide" Target="slides/slide29.xml"></Relationship><Relationship Id="rId121" Type="http://schemas.openxmlformats.org/officeDocument/2006/relationships/slide" Target="slides/slide30.xml"></Relationship><Relationship Id="rId123" Type="http://schemas.openxmlformats.org/officeDocument/2006/relationships/slide" Target="slides/slide31.xml"></Relationship><Relationship Id="rId125" Type="http://schemas.openxmlformats.org/officeDocument/2006/relationships/slide" Target="slides/slide32.xml"></Relationship><Relationship Id="rId127" Type="http://schemas.openxmlformats.org/officeDocument/2006/relationships/slide" Target="slides/slide33.xml"></Relationship><Relationship Id="rId129" Type="http://schemas.openxmlformats.org/officeDocument/2006/relationships/slide" Target="slides/slide34.xml"></Relationship><Relationship Id="rId131" Type="http://schemas.openxmlformats.org/officeDocument/2006/relationships/slide" Target="slides/slide35.xml"></Relationship><Relationship Id="rId133" Type="http://schemas.openxmlformats.org/officeDocument/2006/relationships/slide" Target="slides/slide36.xml"></Relationship><Relationship Id="rId135" Type="http://schemas.openxmlformats.org/officeDocument/2006/relationships/slide" Target="slides/slide37.xml"></Relationship><Relationship Id="rId137" Type="http://schemas.openxmlformats.org/officeDocument/2006/relationships/slide" Target="slides/slide38.xml"></Relationship><Relationship Id="rId139" Type="http://schemas.openxmlformats.org/officeDocument/2006/relationships/slide" Target="slides/slide39.xml"></Relationship><Relationship Id="rId141" Type="http://schemas.openxmlformats.org/officeDocument/2006/relationships/slide" Target="slides/slide40.xml"></Relationship><Relationship Id="rId145" Type="http://schemas.openxmlformats.org/officeDocument/2006/relationships/presProps" Target="presProps.xml"></Relationship></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_rels/notesSlide1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xml"></Relationship></Relationships>
</file>

<file path=ppt/notesSlides/_rels/notesSlide1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xml"></Relationship></Relationships>
</file>

<file path=ppt/notesSlides/_rels/notesSlide1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xml"></Relationship></Relationships>
</file>

<file path=ppt/notesSlides/_rels/notesSlide1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xml"></Relationship></Relationships>
</file>

<file path=ppt/notesSlides/_rels/notesSlide1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xml"></Relationship></Relationships>
</file>

<file path=ppt/notesSlides/_rels/notesSlide1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xml"></Relationship></Relationships>
</file>

<file path=ppt/notesSlides/_rels/notesSlide1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xml"></Relationship></Relationships>
</file>

<file path=ppt/notesSlides/_rels/notesSlide1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xml"></Relationship></Relationships>
</file>

<file path=ppt/notesSlides/_rels/notesSlide1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xml"></Relationship></Relationships>
</file>

<file path=ppt/notesSlides/_rels/notesSlide1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9.xml"></Relationship></Relationships>
</file>

<file path=ppt/notesSlides/_rels/notesSlide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xml"></Relationship></Relationships>
</file>

<file path=ppt/notesSlides/_rels/notesSlide2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0.xml"></Relationship></Relationships>
</file>

<file path=ppt/notesSlides/_rels/notesSlide2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1.xml"></Relationship></Relationships>
</file>

<file path=ppt/notesSlides/_rels/notesSlide2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2.xml"></Relationship></Relationships>
</file>

<file path=ppt/notesSlides/_rels/notesSlide2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hyperlink" Target="https://arxiv.org/pdf/1905.02244.pdf" TargetMode="External"></Relationship><Relationship Id="rId3" Type="http://schemas.openxmlformats.org/officeDocument/2006/relationships/hyperlink" Target="https://github.com/ultralytics/ultralytics" TargetMode="External"></Relationship><Relationship Id="rId4" Type="http://schemas.openxmlformats.org/officeDocument/2006/relationships/slide" Target="../slides/slide23.xml"></Relationship></Relationships>
</file>

<file path=ppt/notesSlides/_rels/notesSlide2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4.xml"></Relationship></Relationships>
</file>

<file path=ppt/notesSlides/_rels/notesSlide2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5.xml"></Relationship></Relationships>
</file>

<file path=ppt/notesSlides/_rels/notesSlide2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6.xml"></Relationship></Relationships>
</file>

<file path=ppt/notesSlides/_rels/notesSlide2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7.xml"></Relationship></Relationships>
</file>

<file path=ppt/notesSlides/_rels/notesSlide2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8.xml"></Relationship></Relationships>
</file>

<file path=ppt/notesSlides/_rels/notesSlide2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9.xml"></Relationship></Relationships>
</file>

<file path=ppt/notesSlides/_rels/notesSlide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xml"></Relationship></Relationships>
</file>

<file path=ppt/notesSlides/_rels/notesSlide3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0.xml"></Relationship></Relationships>
</file>

<file path=ppt/notesSlides/_rels/notesSlide3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1.xml"></Relationship></Relationships>
</file>

<file path=ppt/notesSlides/_rels/notesSlide3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2.xml"></Relationship></Relationships>
</file>

<file path=ppt/notesSlides/_rels/notesSlide3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3.xml"></Relationship></Relationships>
</file>

<file path=ppt/notesSlides/_rels/notesSlide3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4.xml"></Relationship></Relationships>
</file>

<file path=ppt/notesSlides/_rels/notesSlide3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5.xml"></Relationship></Relationships>
</file>

<file path=ppt/notesSlides/_rels/notesSlide3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6.xml"></Relationship></Relationships>
</file>

<file path=ppt/notesSlides/_rels/notesSlide3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7.xml"></Relationship></Relationships>
</file>

<file path=ppt/notesSlides/_rels/notesSlide3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8.xml"></Relationship></Relationships>
</file>

<file path=ppt/notesSlides/_rels/notesSlide3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9.xml"></Relationship></Relationships>
</file>

<file path=ppt/notesSlides/_rels/notesSlide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4.xml"></Relationship></Relationships>
</file>

<file path=ppt/notesSlides/_rels/notesSlide4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40.xml"></Relationship></Relationships>
</file>

<file path=ppt/notesSlides/_rels/notesSlide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xml"></Relationship></Relationships>
</file>

<file path=ppt/notesSlides/_rels/notesSlide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xml"></Relationship></Relationships>
</file>

<file path=ppt/notesSlides/_rels/notesSlide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xml"></Relationship></Relationships>
</file>

<file path=ppt/notesSlides/_rels/notesSlide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xml"></Relationship></Relationships>
</file>

<file path=ppt/notesSlides/_rels/notesSlide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xml"></Relationship></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안녕하세요, 저는 하트사이렌팀의 발표를 맡은 홍서이입니다. 지금부터 저희 조의 프로젝트, 심음 데이터를 활용한 S1, S2 Detection을 주제로 발표를 시작하겠습니다.</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9f397fce5a_5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9f397fce5a_5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그리고 tsv 파일을 통해 구간별 annotation을 확인하였는데, 전체 데이터에서 annotation이 0인 경우, 즉 annotation 되지 않은 경우가 전체 데이터 길이의 퍼센트를 차지하는 것을 확인할 수 있었습니다.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9f397fce5a_5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9f397fce5a_5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먼저 데이터의 길이를 의미하는, wav 파일의 재생시간을 확인해보았는데요, 재생시간이 가장 짧은 경우는 약 2초, 가장 긴 경우는 약 65초로 데이터간 길이 편차가 심한 편이었습니다.</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1개의 데이터는 어노테이션이 없음</a:t>
            </a: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627930bb58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627930bb58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그리고 tsv 파일을 통해 구간별 annotation을 확인하였는데, 전체 데이터에서 annotation이 0인 경우, 즉 annotation 되지 않은 경우가 전체 데이터 길이의 퍼센트를 차지하는 것을 확인할 수 있었습니다.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9f397fce5a_5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9f397fce5a_5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wav 데이터에 대해서는 직접 들어보고 또 모델의 input 형태인 멜 스펙트로그램 형태로 변환하여 확인해보았습니다.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그 결과 대부분의 데이터에서 다음과 같이 잡음이 있는 것을 확인하였습니다.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(오디오 on)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이러한 잡음은 mel spectrogram으로 변환하여 확인했을 때에도 보이는 것을 확인할 수 있었습니다.</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9f397fce5a_5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9f397fce5a_5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먼저 데이터 내 잡음을 처리하기 위한 과정으로는 filter를 사용한 전처리를 수행하였습니다. filter는 오디오 파일의 주파수를 통과시켜 특정 주파수만 남도록 하는 것으로 크게 특정 주파수 이하만 남기는 low pass, 특정 주파수 이상만 남기는 high pass, 특정 주파수 대역만 남기는 band pass 등의 필터가 있습니다.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심음 데이터의 경우 500hz 이하의 소리이므로 저희 조는 500hz를 cutoff로 설정한 lowpass 필터를 사용해서 전처리를 수행하였습니다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9f397fce5a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9f397fce5a_2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또한, 필터를 사용할 때 필터를 몇번 사용하느냐도 고민해야할 문제인데요, 저희 조에서는 각각 1,5,10번의 필터를 적용한 결과를 확인하여 가장 결과가 좋아보이는 5회 적용을 선택하였습니다. 노이즈가 적당히 제거되면서 주파수가 보존되는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9f397fce5a_5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9f397fce5a_5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annotation의 경우 다음과같이 0인 경우를 제거하였습니다. 0인 경우는 라벨링 처리를 진행하지 않은 부분이기 때문에, 0으로 처리되어있음에도 s1, s2인 부분이 있어 모델 학습에 방해가 될 수 있다고 생각하여 제거하였습니다.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9f397fce5a_5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9f397fce5a_5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wav(waveform)파일과 annotation파일을 변경</a:t>
            </a:r>
            <a:endParaRPr/>
          </a:p>
          <a:p>
            <a:pPr indent="0" lvl="0" marL="0" rtl="0" algn="l">
              <a:spcBef>
                <a:spcPts val="0"/>
              </a:spcBef>
              <a:spcAft>
                <a:spcPts val="0"/>
              </a:spcAft>
              <a:buClr>
                <a:schemeClr val="dk1"/>
              </a:buClr>
              <a:buSzPts val="1100"/>
              <a:buFont typeface="Arial"/>
              <a:buNone/>
            </a:pPr>
            <a:r>
              <a:rPr lang="en" sz="1400">
                <a:solidFill>
                  <a:schemeClr val="dk1"/>
                </a:solidFill>
              </a:rPr>
              <a:t>또한 데이터간 길이 차이문제는 repeat 기법을 사용하여 처리하였습니다. repeat 기법이란 일정 기준에 대하여 기준 이하의 값일 경우 반복을 통해, 기준 이상의 값일 경우 잘라냄으로서 모든 데이터가 동일한 데이터 길이를 갖도록 하는 기법입니다. 이렇게 데이터 길이를 동일하게 설정하여 모델 학습이 가능하도록 하였습니다.</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9f397fce5a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9f397fce5a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이렇게 전처리를 수행한 결과, 원본 wav 파일의 멜 스펙트로그램에서 훨씬 개선된 이미지 데이터를 얻을 수 있었습니다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9f397fce5a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9f397fce5a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solidFill>
                  <a:srgbClr val="595959"/>
                </a:solidFill>
                <a:latin typeface="Anaheim"/>
                <a:ea typeface="Anaheim"/>
                <a:cs typeface="Anaheim"/>
                <a:sym typeface="Anaheim"/>
              </a:rPr>
              <a:t>먼저 발표 순서를 간단하게 설명드리겠습니다. 팀 소개, 프로젝트 개요, 데이터 EDA 및 전처리 과정, 모델링 과정을 설명드리고 그 후 모델 성능 고도화를 위해 저희 팀에서 시도한 방법들을 설명드리겠습니다. 그리고 마지막으로 프로젝트 결과를 말씀드리고 발표를 마치도록 하겠습니다.</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9f397fce5a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9f397fce5a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그러면 이제 모델링 과정에 대해 설명드리겠습니다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선택한 이유: 기업의 선택 + 모바일 환경에서 사용하기 위해 설계된 MobileNetV3를 Detection에 사용하는 사례 중 SSD의 Backbone으로 </a:t>
            </a:r>
            <a:endParaRPr/>
          </a:p>
          <a:p>
            <a:pPr indent="0" lvl="0" marL="0" rtl="0" algn="l">
              <a:spcBef>
                <a:spcPts val="0"/>
              </a:spcBef>
              <a:spcAft>
                <a:spcPts val="0"/>
              </a:spcAft>
              <a:buNone/>
            </a:pPr>
            <a:r>
              <a:rPr b="1" lang="en" sz="1500">
                <a:solidFill>
                  <a:srgbClr val="374990"/>
                </a:solidFill>
                <a:latin typeface="Gantari"/>
                <a:ea typeface="Gantari"/>
                <a:cs typeface="Gantari"/>
                <a:sym typeface="Gantari"/>
              </a:rPr>
              <a:t>YOLO 처럼 Bounding Box와 Classification을 동시에 추론</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9f397fce5a_5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9f397fce5a_5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위치는 잘 잡았는데 무의미한 수치로 학습이 되었다.</a:t>
            </a:r>
            <a:endParaRPr/>
          </a:p>
          <a:p>
            <a:pPr indent="-298450" lvl="0" marL="457200" rtl="0" algn="l">
              <a:spcBef>
                <a:spcPts val="0"/>
              </a:spcBef>
              <a:spcAft>
                <a:spcPts val="0"/>
              </a:spcAft>
              <a:buSzPts val="1100"/>
              <a:buChar char="-"/>
            </a:pPr>
            <a:r>
              <a:rPr lang="en"/>
              <a:t>sr=8000, 7s로 변경</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b="1" sz="1500">
              <a:solidFill>
                <a:srgbClr val="374990"/>
              </a:solidFill>
              <a:latin typeface="Gantari"/>
              <a:ea typeface="Gantari"/>
              <a:cs typeface="Gantari"/>
              <a:sym typeface="Gantari"/>
            </a:endParaRPr>
          </a:p>
          <a:p>
            <a:pPr indent="0" lvl="0" marL="0" rtl="0" algn="l">
              <a:lnSpc>
                <a:spcPct val="115000"/>
              </a:lnSpc>
              <a:spcBef>
                <a:spcPts val="0"/>
              </a:spcBef>
              <a:spcAft>
                <a:spcPts val="0"/>
              </a:spcAft>
              <a:buNone/>
            </a:pPr>
            <a:r>
              <a:rPr b="1" lang="en" sz="1500">
                <a:solidFill>
                  <a:srgbClr val="374990"/>
                </a:solidFill>
                <a:latin typeface="Gantari"/>
                <a:ea typeface="Gantari"/>
                <a:cs typeface="Gantari"/>
                <a:sym typeface="Gantari"/>
              </a:rPr>
              <a:t>이 모델을 mobilenet과 연결하여 사용하려 했으나, 파이토치 버전이나 SSD 모델이 너무 오래된 코드라서</a:t>
            </a:r>
            <a:endParaRPr b="1" sz="1500">
              <a:solidFill>
                <a:srgbClr val="374990"/>
              </a:solidFill>
              <a:latin typeface="Gantari"/>
              <a:ea typeface="Gantari"/>
              <a:cs typeface="Gantari"/>
              <a:sym typeface="Gantari"/>
            </a:endParaRPr>
          </a:p>
          <a:p>
            <a:pPr indent="0" lvl="0" marL="0" rtl="0" algn="l">
              <a:lnSpc>
                <a:spcPct val="115000"/>
              </a:lnSpc>
              <a:spcBef>
                <a:spcPts val="0"/>
              </a:spcBef>
              <a:spcAft>
                <a:spcPts val="0"/>
              </a:spcAft>
              <a:buClr>
                <a:schemeClr val="dk1"/>
              </a:buClr>
              <a:buSzPts val="1100"/>
              <a:buFont typeface="Arial"/>
              <a:buNone/>
            </a:pPr>
            <a:r>
              <a:rPr b="1" lang="en" sz="1500">
                <a:solidFill>
                  <a:srgbClr val="374990"/>
                </a:solidFill>
                <a:latin typeface="Gantari"/>
                <a:ea typeface="Gantari"/>
                <a:cs typeface="Gantari"/>
                <a:sym typeface="Gantari"/>
              </a:rPr>
              <a:t>Yolo 를 사용하기로 계획 변경.</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9f397fce5a_5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9f397fce5a_5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YOLO V5는 SSD + MobileNet V3보다 파라미터 수는 적지만 성능은 더 좋</a:t>
            </a:r>
            <a:r>
              <a:rPr lang="en"/>
              <a:t>다.</a:t>
            </a:r>
            <a:endParaRPr/>
          </a:p>
          <a:p>
            <a:pPr indent="0" lvl="0" marL="0" rtl="0" algn="l">
              <a:spcBef>
                <a:spcPts val="0"/>
              </a:spcBef>
              <a:spcAft>
                <a:spcPts val="0"/>
              </a:spcAft>
              <a:buNone/>
            </a:pPr>
            <a:r>
              <a:rPr lang="en"/>
              <a:t>최신버전인 YOLO V8이 V5보다 더 성능이 좋고 파라미터 수도 SSD + MobileNetV3보다 여전히 적지만 해당 모델이 스마트 청진기와 같은 모바일 기기에서 실행할 수 있도록 파라미터 수가 더 적은 V5를 선택했다.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Yolov5 장점</a:t>
            </a:r>
            <a:endParaRPr/>
          </a:p>
          <a:p>
            <a:pPr indent="-298450" lvl="0" marL="457200" rtl="0" algn="l">
              <a:spcBef>
                <a:spcPts val="0"/>
              </a:spcBef>
              <a:spcAft>
                <a:spcPts val="0"/>
              </a:spcAft>
              <a:buSzPts val="1100"/>
              <a:buChar char="-"/>
            </a:pPr>
            <a:r>
              <a:rPr lang="en"/>
              <a:t>Ssdlite보다 parameter 수가 더 적다</a:t>
            </a:r>
            <a:endParaRPr/>
          </a:p>
          <a:p>
            <a:pPr indent="-298450" lvl="1" marL="914400" rtl="0" algn="l">
              <a:spcBef>
                <a:spcPts val="0"/>
              </a:spcBef>
              <a:spcAft>
                <a:spcPts val="0"/>
              </a:spcAft>
              <a:buSzPts val="1100"/>
              <a:buChar char="-"/>
            </a:pPr>
            <a:r>
              <a:rPr lang="en"/>
              <a:t>Single Shot Detector(SSD) + MobileNetV3 = 4.97M (</a:t>
            </a:r>
            <a:r>
              <a:rPr lang="en" u="sng">
                <a:solidFill>
                  <a:schemeClr val="hlink"/>
                </a:solidFill>
                <a:hlinkClick r:id="rId2"/>
              </a:rPr>
              <a:t>https://arxiv.org/pdf/1905.02244.pdf</a:t>
            </a:r>
            <a:r>
              <a:rPr lang="en"/>
              <a:t>)</a:t>
            </a:r>
            <a:endParaRPr/>
          </a:p>
          <a:p>
            <a:pPr indent="-298450" lvl="1" marL="914400" rtl="0" algn="l">
              <a:spcBef>
                <a:spcPts val="0"/>
              </a:spcBef>
              <a:spcAft>
                <a:spcPts val="0"/>
              </a:spcAft>
              <a:buSzPts val="1100"/>
              <a:buChar char="-"/>
            </a:pPr>
            <a:r>
              <a:rPr lang="en"/>
              <a:t>Yolov5n = 1.9M (https://github.com/ultralytics/yolov5)</a:t>
            </a:r>
            <a:endParaRPr/>
          </a:p>
          <a:p>
            <a:pPr indent="-298450" lvl="1" marL="914400" rtl="0" algn="l">
              <a:spcBef>
                <a:spcPts val="0"/>
              </a:spcBef>
              <a:spcAft>
                <a:spcPts val="0"/>
              </a:spcAft>
              <a:buSzPts val="1100"/>
              <a:buChar char="-"/>
            </a:pPr>
            <a:r>
              <a:rPr lang="en"/>
              <a:t>Yolov8n = 3.2M (</a:t>
            </a:r>
            <a:r>
              <a:rPr lang="en" u="sng">
                <a:solidFill>
                  <a:schemeClr val="hlink"/>
                </a:solidFill>
                <a:hlinkClick r:id="rId3"/>
              </a:rPr>
              <a:t>https://github.com/ultralytics/ultralytics</a:t>
            </a:r>
            <a:r>
              <a:rPr lang="en"/>
              <a:t>)</a:t>
            </a:r>
            <a:endParaRPr/>
          </a:p>
          <a:p>
            <a:pPr indent="-298450" lvl="0" marL="457200" rtl="0" algn="l">
              <a:spcBef>
                <a:spcPts val="0"/>
              </a:spcBef>
              <a:spcAft>
                <a:spcPts val="0"/>
              </a:spcAft>
              <a:buSzPts val="1100"/>
              <a:buChar char="-"/>
            </a:pPr>
            <a:r>
              <a:rPr lang="en"/>
              <a:t>그러면서 성적이 더 좋음 (COCO Detection, mAP)</a:t>
            </a:r>
            <a:endParaRPr/>
          </a:p>
          <a:p>
            <a:pPr indent="-298450" lvl="1" marL="914400" rtl="0" algn="l">
              <a:spcBef>
                <a:spcPts val="0"/>
              </a:spcBef>
              <a:spcAft>
                <a:spcPts val="0"/>
              </a:spcAft>
              <a:buSzPts val="1100"/>
              <a:buChar char="-"/>
            </a:pPr>
            <a:r>
              <a:rPr lang="en"/>
              <a:t>SSD + MobileNetV3 = 22.0</a:t>
            </a:r>
            <a:endParaRPr/>
          </a:p>
          <a:p>
            <a:pPr indent="-298450" lvl="1" marL="914400" rtl="0" algn="l">
              <a:spcBef>
                <a:spcPts val="0"/>
              </a:spcBef>
              <a:spcAft>
                <a:spcPts val="0"/>
              </a:spcAft>
              <a:buSzPts val="1100"/>
              <a:buChar char="-"/>
            </a:pPr>
            <a:r>
              <a:rPr lang="en"/>
              <a:t>Yolov5n = 28.0</a:t>
            </a:r>
            <a:endParaRPr/>
          </a:p>
          <a:p>
            <a:pPr indent="-298450" lvl="1" marL="914400" rtl="0" algn="l">
              <a:spcBef>
                <a:spcPts val="0"/>
              </a:spcBef>
              <a:spcAft>
                <a:spcPts val="0"/>
              </a:spcAft>
              <a:buSzPts val="1100"/>
              <a:buChar char="-"/>
            </a:pPr>
            <a:r>
              <a:rPr lang="en"/>
              <a:t>Yolov8n = 37.5</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9f397fce5a_5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9f397fce5a_5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Ssd Yolo와 동일한 분량 으로 설명 &gt;&gt;&gt; ssd를 버린 이유: 너무 옛날 코드라 안맞는게많아서 yolo 사용 , yolo 장점&gt;&gt; yolo </a:t>
            </a:r>
            <a:endParaRPr/>
          </a:p>
          <a:p>
            <a:pPr indent="0" lvl="0" marL="0" rtl="0" algn="l">
              <a:spcBef>
                <a:spcPts val="0"/>
              </a:spcBef>
              <a:spcAft>
                <a:spcPts val="0"/>
              </a:spcAft>
              <a:buNone/>
            </a:pPr>
            <a:r>
              <a:rPr lang="en"/>
              <a:t>Sr 8000  7초</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9f397fce5a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9f397fce5a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9f397fce5a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9f397fce5a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9f397fce5a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9f397fce5a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6277ab1d9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6277ab1d9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해상도가 제일 좋음. sample rate랑 비교해서 가능한 높은 숫자, n_mels 높으면 해상도높아짐, 일정 수준 이상이면 원래 이미지를 훼손하는 정도의 노이즈 발생(?) 혹은 생성안됨</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9f397fce5a_2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9f397fce5a_2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9f397fce5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9f397fce5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저희 </a:t>
            </a:r>
            <a:r>
              <a:rPr lang="en"/>
              <a:t>팀원은 다음과 같습니다.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9f397fce5a_2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9f397fce5a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8000, 16000, 357만 사용하기로 함: </a:t>
            </a:r>
            <a:endParaRPr/>
          </a:p>
          <a:p>
            <a:pPr indent="0" lvl="0" marL="0" rtl="0" algn="l">
              <a:spcBef>
                <a:spcPts val="0"/>
              </a:spcBef>
              <a:spcAft>
                <a:spcPts val="0"/>
              </a:spcAft>
              <a:buNone/>
            </a:pPr>
            <a:r>
              <a:rPr lang="en"/>
              <a:t>20000이상 sr 설정했을 때 의미가 없었다. sr이 증가하면 잡음도 그만큼 많아짐</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627930bb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627930bb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9f397fce5a_5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9f397fce5a_5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solidFill>
                  <a:srgbClr val="374990"/>
                </a:solidFill>
                <a:latin typeface="Instrument Sans"/>
                <a:ea typeface="Instrument Sans"/>
                <a:cs typeface="Instrument Sans"/>
                <a:sym typeface="Instrument Sans"/>
              </a:rPr>
              <a:t> (crop 적용 전)</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9f397fce5a_5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9f397fce5a_5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2500">
              <a:solidFill>
                <a:srgbClr val="374990"/>
              </a:solidFill>
              <a:latin typeface="Instrument Sans"/>
              <a:ea typeface="Instrument Sans"/>
              <a:cs typeface="Instrument Sans"/>
              <a:sym typeface="Instrument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9f397fce5a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9f397fce5a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627930bb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627930bb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a0f234cade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2a0f234cade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a0f234cade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a0f234cade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a0f234cade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a0f234cade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a0f234cad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a0f234cad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9f397fce5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9f397fce5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프로젝트 개요입니다.</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저희 팀의 목표는 심음 데이터를 활용한 S1, S2 Detection입니다. 의료 데이터이다보니 용어 자체가 생소하실 수 있는데요,</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(소리 클릭)</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이 소리가 바로 심음입니다. 심음 소리는 심장의 건강 상태에 따라 다른 양상을 보여주는데요, 왼쪽 사진에서 A가 정상인 경우, 나머지가 질병이 있는 경우의 심장소리로 정상 소리와 확연히 다른 것을 확인하실 수 있습니다.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이렇게 심장 소리를 확인해서 심장의 건강상태를 확인할 수 있는데요, 특히 심음 중 제 1심음과 제 2심음을 Detection해서 이를 기반으로 심장 기능의 이상 여부를 판단할 수 있습니다. 따라서 저희 조에서는 심음 데이터를 기반으로 제1심음, 제2심음을 detection하는 모델을 제작하여 환자의 건강 상태를 지속적으로 모니터링하고 초기 심장 질환을 감지하는 보조 도구로 활용될 수 있게 하고자 합니다.</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9f397fce5a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9f397fce5a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이러한 모델을 제작하기 위해 저희 조에서 사용한 데이터셋은 씰솔 디지스코프 포노칼다이오그램 데이터셋입니다. 이 데이터셋은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2014년, 2015년 브라질 북동부에서 실시된 대규모 선별 캠페인에서 수집된 심음 데이터로 구성되어 있습니다.</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1568명 피험자들의 주요 청진 위치 4곳에서 수집한 3163개의 심장 소리 기록 데이터이며 이렇게 기록한 소리 데이터에 대하여 심장 전문의가 Annotation file을 작성했으며 데이터 품질 평가가 수행되었습니다.</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저희는 이 데이터셋에서 wav파일과 tsv 파일 사용하였는데요, wav 파일은 심장 소리 오디오이고, tsv 파일은 해당 오디오 데이터에 대한 annotation 파일입니다.</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9f397fce5a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9f397fce5a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그러면 tsv 파일의 annotation 형태를 좀 더 자세하게 설명들겠습니다. tsv 파일은 동일한 파일명을 가진 wav 소리 데이터를 시간대별 0에서 4의 카테고리로 annotation한 데이터입니다. 이 중 annotation이 1,3인 경우가 저희가 detection해야하는 제 1심음, 제2심음을 의미합니다.</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각 어노테이션에 대한 설명이 필요할듯 합니다</a:t>
            </a:r>
            <a:endParaRPr sz="14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9f397fce5a_5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9f397fce5a_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이제 저희 조가 진행한 프로젝트의 전체 과정을 간략하게 말씀드리겠습니다. 먼저 팀원 전체가 소리데이터를 처음 접하다보니 해당 데이터를 처리하기 위해 팔요한 개념과 관련 자료들을 탐색하는 시간을 가졌습니다. 그리고나서 데이터 EDA를 수행하고, EDA 결론에 따라 데이터 전처리를 수행한 뒤, 전처리한 데이터를 기반으로 모델링을 수행하였고, 이후 성능 고도화를 위해 여러 방식들을 시도하였습니다.</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그러면 이제 각 과정의 구체적인 내용들을 설명드리도록 하겠습니다</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9f397fce5a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9f397fce5a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먼저 데이터 전처리 파트입니다. 전처리 파트에서는 우선 데이터에 대하여 EDA를 수행하였습니다.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11" name="Google Shape;11;p2"/>
          <p:cNvSpPr txBox="1"/>
          <p:nvPr>
            <p:ph type="ctrTitle"/>
          </p:nvPr>
        </p:nvSpPr>
        <p:spPr>
          <a:xfrm>
            <a:off x="713225" y="532125"/>
            <a:ext cx="4642200" cy="2725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500"/>
              <a:buNone/>
              <a:defRPr sz="5500"/>
            </a:lvl1pPr>
            <a:lvl2pPr lvl="1">
              <a:spcBef>
                <a:spcPts val="0"/>
              </a:spcBef>
              <a:spcAft>
                <a:spcPts val="0"/>
              </a:spcAft>
              <a:buClr>
                <a:srgbClr val="191919"/>
              </a:buClr>
              <a:buSzPts val="5200"/>
              <a:buNone/>
              <a:defRPr sz="5200">
                <a:solidFill>
                  <a:srgbClr val="191919"/>
                </a:solidFill>
              </a:defRPr>
            </a:lvl2pPr>
            <a:lvl3pPr lvl="2">
              <a:spcBef>
                <a:spcPts val="0"/>
              </a:spcBef>
              <a:spcAft>
                <a:spcPts val="0"/>
              </a:spcAft>
              <a:buClr>
                <a:srgbClr val="191919"/>
              </a:buClr>
              <a:buSzPts val="5200"/>
              <a:buNone/>
              <a:defRPr sz="5200">
                <a:solidFill>
                  <a:srgbClr val="191919"/>
                </a:solidFill>
              </a:defRPr>
            </a:lvl3pPr>
            <a:lvl4pPr lvl="3">
              <a:spcBef>
                <a:spcPts val="0"/>
              </a:spcBef>
              <a:spcAft>
                <a:spcPts val="0"/>
              </a:spcAft>
              <a:buClr>
                <a:srgbClr val="191919"/>
              </a:buClr>
              <a:buSzPts val="5200"/>
              <a:buNone/>
              <a:defRPr sz="5200">
                <a:solidFill>
                  <a:srgbClr val="191919"/>
                </a:solidFill>
              </a:defRPr>
            </a:lvl4pPr>
            <a:lvl5pPr lvl="4">
              <a:spcBef>
                <a:spcPts val="0"/>
              </a:spcBef>
              <a:spcAft>
                <a:spcPts val="0"/>
              </a:spcAft>
              <a:buClr>
                <a:srgbClr val="191919"/>
              </a:buClr>
              <a:buSzPts val="5200"/>
              <a:buNone/>
              <a:defRPr sz="5200">
                <a:solidFill>
                  <a:srgbClr val="191919"/>
                </a:solidFill>
              </a:defRPr>
            </a:lvl5pPr>
            <a:lvl6pPr lvl="5">
              <a:spcBef>
                <a:spcPts val="0"/>
              </a:spcBef>
              <a:spcAft>
                <a:spcPts val="0"/>
              </a:spcAft>
              <a:buClr>
                <a:srgbClr val="191919"/>
              </a:buClr>
              <a:buSzPts val="5200"/>
              <a:buNone/>
              <a:defRPr sz="5200">
                <a:solidFill>
                  <a:srgbClr val="191919"/>
                </a:solidFill>
              </a:defRPr>
            </a:lvl6pPr>
            <a:lvl7pPr lvl="6">
              <a:spcBef>
                <a:spcPts val="0"/>
              </a:spcBef>
              <a:spcAft>
                <a:spcPts val="0"/>
              </a:spcAft>
              <a:buClr>
                <a:srgbClr val="191919"/>
              </a:buClr>
              <a:buSzPts val="5200"/>
              <a:buNone/>
              <a:defRPr sz="5200">
                <a:solidFill>
                  <a:srgbClr val="191919"/>
                </a:solidFill>
              </a:defRPr>
            </a:lvl7pPr>
            <a:lvl8pPr lvl="7">
              <a:spcBef>
                <a:spcPts val="0"/>
              </a:spcBef>
              <a:spcAft>
                <a:spcPts val="0"/>
              </a:spcAft>
              <a:buClr>
                <a:srgbClr val="191919"/>
              </a:buClr>
              <a:buSzPts val="5200"/>
              <a:buNone/>
              <a:defRPr sz="5200">
                <a:solidFill>
                  <a:srgbClr val="191919"/>
                </a:solidFill>
              </a:defRPr>
            </a:lvl8pPr>
            <a:lvl9pPr lvl="8">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713225" y="3450675"/>
            <a:ext cx="2388600" cy="643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8" name="Shape 88"/>
        <p:cNvGrpSpPr/>
        <p:nvPr/>
      </p:nvGrpSpPr>
      <p:grpSpPr>
        <a:xfrm>
          <a:off x="0" y="0"/>
          <a:ext cx="0" cy="0"/>
          <a:chOff x="0" y="0"/>
          <a:chExt cx="0" cy="0"/>
        </a:xfrm>
      </p:grpSpPr>
      <p:pic>
        <p:nvPicPr>
          <p:cNvPr id="89" name="Google Shape;89;p11"/>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90" name="Google Shape;90;p11"/>
          <p:cNvSpPr txBox="1"/>
          <p:nvPr>
            <p:ph hasCustomPrompt="1" type="title"/>
          </p:nvPr>
        </p:nvSpPr>
        <p:spPr>
          <a:xfrm>
            <a:off x="713225" y="1715638"/>
            <a:ext cx="4378200" cy="1276500"/>
          </a:xfrm>
          <a:prstGeom prst="rect">
            <a:avLst/>
          </a:prstGeom>
          <a:solidFill>
            <a:schemeClr val="accent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None/>
              <a:defRPr sz="5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1" name="Google Shape;91;p11"/>
          <p:cNvSpPr txBox="1"/>
          <p:nvPr>
            <p:ph idx="1" type="subTitle"/>
          </p:nvPr>
        </p:nvSpPr>
        <p:spPr>
          <a:xfrm>
            <a:off x="713225" y="2992263"/>
            <a:ext cx="4378200" cy="43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2" name="Google Shape;9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93" name="Shape 93"/>
        <p:cNvGrpSpPr/>
        <p:nvPr/>
      </p:nvGrpSpPr>
      <p:grpSpPr>
        <a:xfrm>
          <a:off x="0" y="0"/>
          <a:ext cx="0" cy="0"/>
          <a:chOff x="0" y="0"/>
          <a:chExt cx="0" cy="0"/>
        </a:xfrm>
      </p:grpSpPr>
      <p:sp>
        <p:nvSpPr>
          <p:cNvPr id="94" name="Google Shape;9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5" name="Shape 95"/>
        <p:cNvGrpSpPr/>
        <p:nvPr/>
      </p:nvGrpSpPr>
      <p:grpSpPr>
        <a:xfrm>
          <a:off x="0" y="0"/>
          <a:ext cx="0" cy="0"/>
          <a:chOff x="0" y="0"/>
          <a:chExt cx="0" cy="0"/>
        </a:xfrm>
      </p:grpSpPr>
      <p:pic>
        <p:nvPicPr>
          <p:cNvPr id="96" name="Google Shape;96;p13"/>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97" name="Google Shape;9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 name="Google Shape;98;p13"/>
          <p:cNvSpPr txBox="1"/>
          <p:nvPr>
            <p:ph idx="1" type="subTitle"/>
          </p:nvPr>
        </p:nvSpPr>
        <p:spPr>
          <a:xfrm>
            <a:off x="720000" y="216361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3"/>
          <p:cNvSpPr txBox="1"/>
          <p:nvPr>
            <p:ph idx="2" type="subTitle"/>
          </p:nvPr>
        </p:nvSpPr>
        <p:spPr>
          <a:xfrm>
            <a:off x="3419271" y="216361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13"/>
          <p:cNvSpPr txBox="1"/>
          <p:nvPr>
            <p:ph idx="3" type="subTitle"/>
          </p:nvPr>
        </p:nvSpPr>
        <p:spPr>
          <a:xfrm>
            <a:off x="720000" y="389680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3"/>
          <p:cNvSpPr txBox="1"/>
          <p:nvPr>
            <p:ph idx="4" type="subTitle"/>
          </p:nvPr>
        </p:nvSpPr>
        <p:spPr>
          <a:xfrm>
            <a:off x="3419271" y="389680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3"/>
          <p:cNvSpPr txBox="1"/>
          <p:nvPr>
            <p:ph idx="5" type="subTitle"/>
          </p:nvPr>
        </p:nvSpPr>
        <p:spPr>
          <a:xfrm>
            <a:off x="6118549" y="216361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3"/>
          <p:cNvSpPr txBox="1"/>
          <p:nvPr>
            <p:ph idx="6" type="subTitle"/>
          </p:nvPr>
        </p:nvSpPr>
        <p:spPr>
          <a:xfrm>
            <a:off x="6118549" y="389680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3"/>
          <p:cNvSpPr txBox="1"/>
          <p:nvPr>
            <p:ph hasCustomPrompt="1" idx="7" type="title"/>
          </p:nvPr>
        </p:nvSpPr>
        <p:spPr>
          <a:xfrm>
            <a:off x="796200" y="1332020"/>
            <a:ext cx="734700" cy="447600"/>
          </a:xfrm>
          <a:prstGeom prst="rect">
            <a:avLst/>
          </a:prstGeom>
          <a:solidFill>
            <a:schemeClr val="dk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5" name="Google Shape;105;p13"/>
          <p:cNvSpPr txBox="1"/>
          <p:nvPr>
            <p:ph hasCustomPrompt="1" idx="8" type="title"/>
          </p:nvPr>
        </p:nvSpPr>
        <p:spPr>
          <a:xfrm>
            <a:off x="796200" y="3064616"/>
            <a:ext cx="734700" cy="4476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6" name="Google Shape;106;p13"/>
          <p:cNvSpPr txBox="1"/>
          <p:nvPr>
            <p:ph hasCustomPrompt="1" idx="9" type="title"/>
          </p:nvPr>
        </p:nvSpPr>
        <p:spPr>
          <a:xfrm>
            <a:off x="3495471" y="1332020"/>
            <a:ext cx="734700" cy="447600"/>
          </a:xfrm>
          <a:prstGeom prst="rect">
            <a:avLst/>
          </a:prstGeom>
          <a:solidFill>
            <a:schemeClr val="accen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7" name="Google Shape;107;p13"/>
          <p:cNvSpPr txBox="1"/>
          <p:nvPr>
            <p:ph hasCustomPrompt="1" idx="13" type="title"/>
          </p:nvPr>
        </p:nvSpPr>
        <p:spPr>
          <a:xfrm>
            <a:off x="3495471" y="3064616"/>
            <a:ext cx="734700" cy="447600"/>
          </a:xfrm>
          <a:prstGeom prst="rect">
            <a:avLst/>
          </a:prstGeom>
          <a:solidFill>
            <a:schemeClr val="accent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8" name="Google Shape;108;p13"/>
          <p:cNvSpPr txBox="1"/>
          <p:nvPr>
            <p:ph hasCustomPrompt="1" idx="14" type="title"/>
          </p:nvPr>
        </p:nvSpPr>
        <p:spPr>
          <a:xfrm>
            <a:off x="6194749" y="1332020"/>
            <a:ext cx="734700" cy="447600"/>
          </a:xfrm>
          <a:prstGeom prst="rect">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9" name="Google Shape;109;p13"/>
          <p:cNvSpPr txBox="1"/>
          <p:nvPr>
            <p:ph hasCustomPrompt="1" idx="15" type="title"/>
          </p:nvPr>
        </p:nvSpPr>
        <p:spPr>
          <a:xfrm>
            <a:off x="6194749" y="3064616"/>
            <a:ext cx="734700" cy="4476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0" name="Google Shape;110;p13"/>
          <p:cNvSpPr txBox="1"/>
          <p:nvPr>
            <p:ph idx="16" type="subTitle"/>
          </p:nvPr>
        </p:nvSpPr>
        <p:spPr>
          <a:xfrm>
            <a:off x="720000" y="1823024"/>
            <a:ext cx="2305500" cy="539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111" name="Google Shape;111;p13"/>
          <p:cNvSpPr txBox="1"/>
          <p:nvPr>
            <p:ph idx="17" type="subTitle"/>
          </p:nvPr>
        </p:nvSpPr>
        <p:spPr>
          <a:xfrm>
            <a:off x="3419275" y="1822999"/>
            <a:ext cx="2305500" cy="539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112" name="Google Shape;112;p13"/>
          <p:cNvSpPr txBox="1"/>
          <p:nvPr>
            <p:ph idx="18" type="subTitle"/>
          </p:nvPr>
        </p:nvSpPr>
        <p:spPr>
          <a:xfrm>
            <a:off x="6118550" y="1822998"/>
            <a:ext cx="2305500" cy="539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113" name="Google Shape;113;p13"/>
          <p:cNvSpPr txBox="1"/>
          <p:nvPr>
            <p:ph idx="19" type="subTitle"/>
          </p:nvPr>
        </p:nvSpPr>
        <p:spPr>
          <a:xfrm>
            <a:off x="720000" y="3555675"/>
            <a:ext cx="2305500" cy="539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114" name="Google Shape;114;p13"/>
          <p:cNvSpPr txBox="1"/>
          <p:nvPr>
            <p:ph idx="20" type="subTitle"/>
          </p:nvPr>
        </p:nvSpPr>
        <p:spPr>
          <a:xfrm>
            <a:off x="3419275" y="3555675"/>
            <a:ext cx="2305500" cy="539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115" name="Google Shape;115;p13"/>
          <p:cNvSpPr txBox="1"/>
          <p:nvPr>
            <p:ph idx="21" type="subTitle"/>
          </p:nvPr>
        </p:nvSpPr>
        <p:spPr>
          <a:xfrm>
            <a:off x="6118550" y="3555675"/>
            <a:ext cx="2305500" cy="539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grpSp>
        <p:nvGrpSpPr>
          <p:cNvPr id="116" name="Google Shape;116;p13"/>
          <p:cNvGrpSpPr/>
          <p:nvPr/>
        </p:nvGrpSpPr>
        <p:grpSpPr>
          <a:xfrm flipH="1">
            <a:off x="125400" y="117175"/>
            <a:ext cx="878068" cy="709664"/>
            <a:chOff x="8127125" y="123700"/>
            <a:chExt cx="878068" cy="709664"/>
          </a:xfrm>
        </p:grpSpPr>
        <p:sp>
          <p:nvSpPr>
            <p:cNvPr id="117" name="Google Shape;117;p13"/>
            <p:cNvSpPr/>
            <p:nvPr/>
          </p:nvSpPr>
          <p:spPr>
            <a:xfrm>
              <a:off x="8651584" y="314979"/>
              <a:ext cx="353609" cy="518386"/>
            </a:xfrm>
            <a:custGeom>
              <a:rect b="b" l="l" r="r" t="t"/>
              <a:pathLst>
                <a:path extrusionOk="0" h="11033" w="7526">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8127125" y="123700"/>
              <a:ext cx="588628" cy="297133"/>
            </a:xfrm>
            <a:custGeom>
              <a:rect b="b" l="l" r="r" t="t"/>
              <a:pathLst>
                <a:path extrusionOk="0" h="6324" w="12528">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8156303" y="134836"/>
              <a:ext cx="444901" cy="233187"/>
            </a:xfrm>
            <a:custGeom>
              <a:rect b="b" l="l" r="r" t="t"/>
              <a:pathLst>
                <a:path extrusionOk="0" h="4963" w="9469">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8188771" y="136339"/>
              <a:ext cx="506404" cy="140861"/>
            </a:xfrm>
            <a:custGeom>
              <a:rect b="b" l="l" r="r" t="t"/>
              <a:pathLst>
                <a:path extrusionOk="0" h="2998" w="10778">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8557236" y="340069"/>
              <a:ext cx="27768" cy="23868"/>
            </a:xfrm>
            <a:custGeom>
              <a:rect b="b" l="l" r="r" t="t"/>
              <a:pathLst>
                <a:path extrusionOk="0" h="508" w="591">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8168003" y="147851"/>
              <a:ext cx="393640" cy="264573"/>
            </a:xfrm>
            <a:custGeom>
              <a:rect b="b" l="l" r="r" t="t"/>
              <a:pathLst>
                <a:path extrusionOk="0" h="5631" w="8378">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3"/>
          <p:cNvGrpSpPr/>
          <p:nvPr/>
        </p:nvGrpSpPr>
        <p:grpSpPr>
          <a:xfrm>
            <a:off x="8502850" y="4380200"/>
            <a:ext cx="543578" cy="447592"/>
            <a:chOff x="84450" y="4640550"/>
            <a:chExt cx="543578" cy="447592"/>
          </a:xfrm>
        </p:grpSpPr>
        <p:sp>
          <p:nvSpPr>
            <p:cNvPr id="124" name="Google Shape;124;p13"/>
            <p:cNvSpPr/>
            <p:nvPr/>
          </p:nvSpPr>
          <p:spPr>
            <a:xfrm>
              <a:off x="84450" y="4641160"/>
              <a:ext cx="453925" cy="446982"/>
            </a:xfrm>
            <a:custGeom>
              <a:rect b="b" l="l" r="r" t="t"/>
              <a:pathLst>
                <a:path extrusionOk="0" h="9528" w="9676">
                  <a:moveTo>
                    <a:pt x="3919" y="0"/>
                  </a:moveTo>
                  <a:cubicBezTo>
                    <a:pt x="3904" y="0"/>
                    <a:pt x="3889" y="9"/>
                    <a:pt x="3880" y="28"/>
                  </a:cubicBezTo>
                  <a:cubicBezTo>
                    <a:pt x="3711" y="384"/>
                    <a:pt x="3654" y="799"/>
                    <a:pt x="3571" y="1183"/>
                  </a:cubicBezTo>
                  <a:cubicBezTo>
                    <a:pt x="3484" y="1581"/>
                    <a:pt x="3391" y="1978"/>
                    <a:pt x="3317" y="2378"/>
                  </a:cubicBezTo>
                  <a:cubicBezTo>
                    <a:pt x="2981" y="1881"/>
                    <a:pt x="2417" y="1623"/>
                    <a:pt x="1866" y="1623"/>
                  </a:cubicBezTo>
                  <a:cubicBezTo>
                    <a:pt x="1248" y="1623"/>
                    <a:pt x="648" y="1948"/>
                    <a:pt x="404" y="2626"/>
                  </a:cubicBezTo>
                  <a:cubicBezTo>
                    <a:pt x="0" y="3752"/>
                    <a:pt x="973" y="4612"/>
                    <a:pt x="1994" y="4612"/>
                  </a:cubicBezTo>
                  <a:cubicBezTo>
                    <a:pt x="2199" y="4612"/>
                    <a:pt x="2406" y="4577"/>
                    <a:pt x="2603" y="4504"/>
                  </a:cubicBezTo>
                  <a:lnTo>
                    <a:pt x="2603" y="4504"/>
                  </a:lnTo>
                  <a:cubicBezTo>
                    <a:pt x="2371" y="4981"/>
                    <a:pt x="2156" y="5466"/>
                    <a:pt x="1941" y="5953"/>
                  </a:cubicBezTo>
                  <a:cubicBezTo>
                    <a:pt x="1846" y="6166"/>
                    <a:pt x="1484" y="6662"/>
                    <a:pt x="1590" y="6908"/>
                  </a:cubicBezTo>
                  <a:cubicBezTo>
                    <a:pt x="1689" y="7136"/>
                    <a:pt x="2243" y="7213"/>
                    <a:pt x="2448" y="7287"/>
                  </a:cubicBezTo>
                  <a:cubicBezTo>
                    <a:pt x="3030" y="7499"/>
                    <a:pt x="3611" y="7718"/>
                    <a:pt x="4198" y="7918"/>
                  </a:cubicBezTo>
                  <a:cubicBezTo>
                    <a:pt x="4211" y="7922"/>
                    <a:pt x="4223" y="7924"/>
                    <a:pt x="4235" y="7924"/>
                  </a:cubicBezTo>
                  <a:cubicBezTo>
                    <a:pt x="4339" y="7924"/>
                    <a:pt x="4388" y="7766"/>
                    <a:pt x="4275" y="7723"/>
                  </a:cubicBezTo>
                  <a:cubicBezTo>
                    <a:pt x="4274" y="7723"/>
                    <a:pt x="4271" y="7722"/>
                    <a:pt x="4270" y="7722"/>
                  </a:cubicBezTo>
                  <a:cubicBezTo>
                    <a:pt x="4270" y="7716"/>
                    <a:pt x="4268" y="7709"/>
                    <a:pt x="4265" y="7705"/>
                  </a:cubicBezTo>
                  <a:cubicBezTo>
                    <a:pt x="3736" y="6773"/>
                    <a:pt x="4323" y="5613"/>
                    <a:pt x="5357" y="5613"/>
                  </a:cubicBezTo>
                  <a:cubicBezTo>
                    <a:pt x="5458" y="5613"/>
                    <a:pt x="5565" y="5625"/>
                    <a:pt x="5674" y="5648"/>
                  </a:cubicBezTo>
                  <a:cubicBezTo>
                    <a:pt x="6958" y="5926"/>
                    <a:pt x="7161" y="7428"/>
                    <a:pt x="6407" y="8341"/>
                  </a:cubicBezTo>
                  <a:cubicBezTo>
                    <a:pt x="6385" y="8368"/>
                    <a:pt x="6379" y="8394"/>
                    <a:pt x="6384" y="8420"/>
                  </a:cubicBezTo>
                  <a:cubicBezTo>
                    <a:pt x="6378" y="8417"/>
                    <a:pt x="6370" y="8415"/>
                    <a:pt x="6362" y="8412"/>
                  </a:cubicBezTo>
                  <a:cubicBezTo>
                    <a:pt x="6352" y="8408"/>
                    <a:pt x="6343" y="8407"/>
                    <a:pt x="6334" y="8407"/>
                  </a:cubicBezTo>
                  <a:cubicBezTo>
                    <a:pt x="6255" y="8407"/>
                    <a:pt x="6220" y="8523"/>
                    <a:pt x="6305" y="8562"/>
                  </a:cubicBezTo>
                  <a:cubicBezTo>
                    <a:pt x="6928" y="8849"/>
                    <a:pt x="7573" y="9088"/>
                    <a:pt x="8209" y="9340"/>
                  </a:cubicBezTo>
                  <a:cubicBezTo>
                    <a:pt x="8398" y="9415"/>
                    <a:pt x="8594" y="9528"/>
                    <a:pt x="8775" y="9528"/>
                  </a:cubicBezTo>
                  <a:cubicBezTo>
                    <a:pt x="8834" y="9528"/>
                    <a:pt x="8891" y="9516"/>
                    <a:pt x="8946" y="9487"/>
                  </a:cubicBezTo>
                  <a:cubicBezTo>
                    <a:pt x="8955" y="9491"/>
                    <a:pt x="8965" y="9493"/>
                    <a:pt x="8975" y="9493"/>
                  </a:cubicBezTo>
                  <a:cubicBezTo>
                    <a:pt x="9001" y="9493"/>
                    <a:pt x="9025" y="9480"/>
                    <a:pt x="9034" y="9451"/>
                  </a:cubicBezTo>
                  <a:cubicBezTo>
                    <a:pt x="9038" y="9439"/>
                    <a:pt x="9041" y="9426"/>
                    <a:pt x="9044" y="9414"/>
                  </a:cubicBezTo>
                  <a:cubicBezTo>
                    <a:pt x="9048" y="9409"/>
                    <a:pt x="9054" y="9407"/>
                    <a:pt x="9059" y="9400"/>
                  </a:cubicBezTo>
                  <a:cubicBezTo>
                    <a:pt x="9083" y="9374"/>
                    <a:pt x="9085" y="9342"/>
                    <a:pt x="9074" y="9315"/>
                  </a:cubicBezTo>
                  <a:cubicBezTo>
                    <a:pt x="9293" y="8607"/>
                    <a:pt x="9470" y="7890"/>
                    <a:pt x="9654" y="7170"/>
                  </a:cubicBezTo>
                  <a:cubicBezTo>
                    <a:pt x="9675" y="7086"/>
                    <a:pt x="9602" y="7024"/>
                    <a:pt x="9538" y="7024"/>
                  </a:cubicBezTo>
                  <a:cubicBezTo>
                    <a:pt x="9536" y="7024"/>
                    <a:pt x="9534" y="7024"/>
                    <a:pt x="9533" y="7024"/>
                  </a:cubicBezTo>
                  <a:cubicBezTo>
                    <a:pt x="9530" y="7021"/>
                    <a:pt x="9527" y="7017"/>
                    <a:pt x="9522" y="7017"/>
                  </a:cubicBezTo>
                  <a:cubicBezTo>
                    <a:pt x="9504" y="7014"/>
                    <a:pt x="9486" y="7011"/>
                    <a:pt x="9468" y="7007"/>
                  </a:cubicBezTo>
                  <a:lnTo>
                    <a:pt x="9448" y="7115"/>
                  </a:lnTo>
                  <a:cubicBezTo>
                    <a:pt x="9269" y="7823"/>
                    <a:pt x="9085" y="8530"/>
                    <a:pt x="8939" y="9246"/>
                  </a:cubicBezTo>
                  <a:cubicBezTo>
                    <a:pt x="8931" y="9250"/>
                    <a:pt x="8924" y="9253"/>
                    <a:pt x="8916" y="9259"/>
                  </a:cubicBezTo>
                  <a:cubicBezTo>
                    <a:pt x="8882" y="9287"/>
                    <a:pt x="8833" y="9299"/>
                    <a:pt x="8772" y="9299"/>
                  </a:cubicBezTo>
                  <a:cubicBezTo>
                    <a:pt x="8444" y="9299"/>
                    <a:pt x="7792" y="8945"/>
                    <a:pt x="7618" y="8878"/>
                  </a:cubicBezTo>
                  <a:cubicBezTo>
                    <a:pt x="7268" y="8742"/>
                    <a:pt x="6919" y="8605"/>
                    <a:pt x="6563" y="8480"/>
                  </a:cubicBezTo>
                  <a:cubicBezTo>
                    <a:pt x="6568" y="8476"/>
                    <a:pt x="6574" y="8473"/>
                    <a:pt x="6579" y="8467"/>
                  </a:cubicBezTo>
                  <a:cubicBezTo>
                    <a:pt x="7515" y="7404"/>
                    <a:pt x="7078" y="5605"/>
                    <a:pt x="5578" y="5407"/>
                  </a:cubicBezTo>
                  <a:cubicBezTo>
                    <a:pt x="5513" y="5398"/>
                    <a:pt x="5450" y="5394"/>
                    <a:pt x="5387" y="5394"/>
                  </a:cubicBezTo>
                  <a:cubicBezTo>
                    <a:pt x="4281" y="5394"/>
                    <a:pt x="3416" y="6666"/>
                    <a:pt x="4045" y="7638"/>
                  </a:cubicBezTo>
                  <a:cubicBezTo>
                    <a:pt x="3713" y="7512"/>
                    <a:pt x="3377" y="7392"/>
                    <a:pt x="3045" y="7271"/>
                  </a:cubicBezTo>
                  <a:cubicBezTo>
                    <a:pt x="2839" y="7196"/>
                    <a:pt x="2633" y="7121"/>
                    <a:pt x="2425" y="7047"/>
                  </a:cubicBezTo>
                  <a:cubicBezTo>
                    <a:pt x="2330" y="7012"/>
                    <a:pt x="1859" y="6891"/>
                    <a:pt x="1808" y="6795"/>
                  </a:cubicBezTo>
                  <a:cubicBezTo>
                    <a:pt x="1746" y="6674"/>
                    <a:pt x="2240" y="5804"/>
                    <a:pt x="2307" y="5648"/>
                  </a:cubicBezTo>
                  <a:cubicBezTo>
                    <a:pt x="2474" y="5264"/>
                    <a:pt x="2635" y="4880"/>
                    <a:pt x="2784" y="4491"/>
                  </a:cubicBezTo>
                  <a:cubicBezTo>
                    <a:pt x="2795" y="4466"/>
                    <a:pt x="2791" y="4443"/>
                    <a:pt x="2782" y="4427"/>
                  </a:cubicBezTo>
                  <a:cubicBezTo>
                    <a:pt x="2785" y="4423"/>
                    <a:pt x="2791" y="4421"/>
                    <a:pt x="2796" y="4418"/>
                  </a:cubicBezTo>
                  <a:cubicBezTo>
                    <a:pt x="2895" y="4369"/>
                    <a:pt x="2849" y="4238"/>
                    <a:pt x="2753" y="4238"/>
                  </a:cubicBezTo>
                  <a:cubicBezTo>
                    <a:pt x="2742" y="4238"/>
                    <a:pt x="2731" y="4240"/>
                    <a:pt x="2719" y="4243"/>
                  </a:cubicBezTo>
                  <a:cubicBezTo>
                    <a:pt x="2460" y="4328"/>
                    <a:pt x="2192" y="4382"/>
                    <a:pt x="1931" y="4382"/>
                  </a:cubicBezTo>
                  <a:cubicBezTo>
                    <a:pt x="1558" y="4382"/>
                    <a:pt x="1199" y="4273"/>
                    <a:pt x="896" y="3989"/>
                  </a:cubicBezTo>
                  <a:cubicBezTo>
                    <a:pt x="500" y="3620"/>
                    <a:pt x="438" y="3077"/>
                    <a:pt x="656" y="2591"/>
                  </a:cubicBezTo>
                  <a:cubicBezTo>
                    <a:pt x="894" y="2058"/>
                    <a:pt x="1330" y="1841"/>
                    <a:pt x="1795" y="1841"/>
                  </a:cubicBezTo>
                  <a:cubicBezTo>
                    <a:pt x="2319" y="1841"/>
                    <a:pt x="2880" y="2116"/>
                    <a:pt x="3238" y="2527"/>
                  </a:cubicBezTo>
                  <a:cubicBezTo>
                    <a:pt x="3253" y="2546"/>
                    <a:pt x="3273" y="2554"/>
                    <a:pt x="3292" y="2555"/>
                  </a:cubicBezTo>
                  <a:cubicBezTo>
                    <a:pt x="3301" y="2605"/>
                    <a:pt x="3352" y="2636"/>
                    <a:pt x="3400" y="2636"/>
                  </a:cubicBezTo>
                  <a:cubicBezTo>
                    <a:pt x="3437" y="2636"/>
                    <a:pt x="3472" y="2617"/>
                    <a:pt x="3484" y="2573"/>
                  </a:cubicBezTo>
                  <a:cubicBezTo>
                    <a:pt x="3581" y="2184"/>
                    <a:pt x="3659" y="1790"/>
                    <a:pt x="3740" y="1397"/>
                  </a:cubicBezTo>
                  <a:cubicBezTo>
                    <a:pt x="3832" y="956"/>
                    <a:pt x="3972" y="498"/>
                    <a:pt x="3963" y="47"/>
                  </a:cubicBezTo>
                  <a:cubicBezTo>
                    <a:pt x="3962" y="41"/>
                    <a:pt x="3961" y="36"/>
                    <a:pt x="3961" y="31"/>
                  </a:cubicBezTo>
                  <a:cubicBezTo>
                    <a:pt x="3954" y="12"/>
                    <a:pt x="3937" y="0"/>
                    <a:pt x="3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104857" y="4642755"/>
              <a:ext cx="508532" cy="434785"/>
            </a:xfrm>
            <a:custGeom>
              <a:rect b="b" l="l" r="r" t="t"/>
              <a:pathLst>
                <a:path extrusionOk="0" h="9268" w="10840">
                  <a:moveTo>
                    <a:pt x="3525" y="0"/>
                  </a:moveTo>
                  <a:cubicBezTo>
                    <a:pt x="3526" y="5"/>
                    <a:pt x="3527" y="10"/>
                    <a:pt x="3527" y="16"/>
                  </a:cubicBezTo>
                  <a:cubicBezTo>
                    <a:pt x="3536" y="467"/>
                    <a:pt x="3396" y="925"/>
                    <a:pt x="3304" y="1365"/>
                  </a:cubicBezTo>
                  <a:cubicBezTo>
                    <a:pt x="3223" y="1759"/>
                    <a:pt x="3145" y="2152"/>
                    <a:pt x="3048" y="2541"/>
                  </a:cubicBezTo>
                  <a:cubicBezTo>
                    <a:pt x="3036" y="2586"/>
                    <a:pt x="3001" y="2605"/>
                    <a:pt x="2963" y="2605"/>
                  </a:cubicBezTo>
                  <a:cubicBezTo>
                    <a:pt x="2915" y="2605"/>
                    <a:pt x="2864" y="2574"/>
                    <a:pt x="2856" y="2524"/>
                  </a:cubicBezTo>
                  <a:cubicBezTo>
                    <a:pt x="2837" y="2522"/>
                    <a:pt x="2817" y="2515"/>
                    <a:pt x="2802" y="2495"/>
                  </a:cubicBezTo>
                  <a:cubicBezTo>
                    <a:pt x="2443" y="2084"/>
                    <a:pt x="1882" y="1809"/>
                    <a:pt x="1359" y="1809"/>
                  </a:cubicBezTo>
                  <a:cubicBezTo>
                    <a:pt x="893" y="1809"/>
                    <a:pt x="458" y="2026"/>
                    <a:pt x="220" y="2559"/>
                  </a:cubicBezTo>
                  <a:cubicBezTo>
                    <a:pt x="1" y="3045"/>
                    <a:pt x="64" y="3589"/>
                    <a:pt x="460" y="3958"/>
                  </a:cubicBezTo>
                  <a:cubicBezTo>
                    <a:pt x="763" y="4241"/>
                    <a:pt x="1123" y="4349"/>
                    <a:pt x="1495" y="4349"/>
                  </a:cubicBezTo>
                  <a:cubicBezTo>
                    <a:pt x="1756" y="4349"/>
                    <a:pt x="2024" y="4296"/>
                    <a:pt x="2283" y="4213"/>
                  </a:cubicBezTo>
                  <a:cubicBezTo>
                    <a:pt x="2295" y="4209"/>
                    <a:pt x="2307" y="4207"/>
                    <a:pt x="2318" y="4207"/>
                  </a:cubicBezTo>
                  <a:cubicBezTo>
                    <a:pt x="2413" y="4207"/>
                    <a:pt x="2460" y="4336"/>
                    <a:pt x="2360" y="4387"/>
                  </a:cubicBezTo>
                  <a:cubicBezTo>
                    <a:pt x="2356" y="4389"/>
                    <a:pt x="2350" y="4393"/>
                    <a:pt x="2345" y="4395"/>
                  </a:cubicBezTo>
                  <a:cubicBezTo>
                    <a:pt x="2355" y="4412"/>
                    <a:pt x="2359" y="4435"/>
                    <a:pt x="2348" y="4459"/>
                  </a:cubicBezTo>
                  <a:cubicBezTo>
                    <a:pt x="2199" y="4849"/>
                    <a:pt x="2037" y="5232"/>
                    <a:pt x="1871" y="5616"/>
                  </a:cubicBezTo>
                  <a:cubicBezTo>
                    <a:pt x="1804" y="5772"/>
                    <a:pt x="1309" y="6641"/>
                    <a:pt x="1372" y="6763"/>
                  </a:cubicBezTo>
                  <a:cubicBezTo>
                    <a:pt x="1423" y="6860"/>
                    <a:pt x="1893" y="6980"/>
                    <a:pt x="1989" y="7015"/>
                  </a:cubicBezTo>
                  <a:cubicBezTo>
                    <a:pt x="2195" y="7089"/>
                    <a:pt x="2402" y="7165"/>
                    <a:pt x="2608" y="7240"/>
                  </a:cubicBezTo>
                  <a:cubicBezTo>
                    <a:pt x="2941" y="7361"/>
                    <a:pt x="3276" y="7481"/>
                    <a:pt x="3609" y="7606"/>
                  </a:cubicBezTo>
                  <a:cubicBezTo>
                    <a:pt x="2980" y="6633"/>
                    <a:pt x="3845" y="5362"/>
                    <a:pt x="4951" y="5362"/>
                  </a:cubicBezTo>
                  <a:cubicBezTo>
                    <a:pt x="5014" y="5362"/>
                    <a:pt x="5077" y="5366"/>
                    <a:pt x="5142" y="5375"/>
                  </a:cubicBezTo>
                  <a:cubicBezTo>
                    <a:pt x="6642" y="5572"/>
                    <a:pt x="7079" y="7371"/>
                    <a:pt x="6143" y="8435"/>
                  </a:cubicBezTo>
                  <a:cubicBezTo>
                    <a:pt x="6138" y="8440"/>
                    <a:pt x="6132" y="8444"/>
                    <a:pt x="6127" y="8449"/>
                  </a:cubicBezTo>
                  <a:cubicBezTo>
                    <a:pt x="6482" y="8572"/>
                    <a:pt x="6832" y="8711"/>
                    <a:pt x="7182" y="8846"/>
                  </a:cubicBezTo>
                  <a:cubicBezTo>
                    <a:pt x="7355" y="8914"/>
                    <a:pt x="8006" y="9268"/>
                    <a:pt x="8335" y="9268"/>
                  </a:cubicBezTo>
                  <a:cubicBezTo>
                    <a:pt x="8396" y="9268"/>
                    <a:pt x="8446" y="9256"/>
                    <a:pt x="8480" y="9227"/>
                  </a:cubicBezTo>
                  <a:cubicBezTo>
                    <a:pt x="8488" y="9221"/>
                    <a:pt x="8495" y="9218"/>
                    <a:pt x="8503" y="9215"/>
                  </a:cubicBezTo>
                  <a:cubicBezTo>
                    <a:pt x="8648" y="8499"/>
                    <a:pt x="8832" y="7790"/>
                    <a:pt x="9012" y="7084"/>
                  </a:cubicBezTo>
                  <a:lnTo>
                    <a:pt x="9012" y="7084"/>
                  </a:lnTo>
                  <a:cubicBezTo>
                    <a:pt x="8922" y="7111"/>
                    <a:pt x="8828" y="7123"/>
                    <a:pt x="8733" y="7123"/>
                  </a:cubicBezTo>
                  <a:cubicBezTo>
                    <a:pt x="8317" y="7123"/>
                    <a:pt x="7874" y="6889"/>
                    <a:pt x="7604" y="6615"/>
                  </a:cubicBezTo>
                  <a:cubicBezTo>
                    <a:pt x="7239" y="6248"/>
                    <a:pt x="7102" y="5726"/>
                    <a:pt x="7243" y="5227"/>
                  </a:cubicBezTo>
                  <a:cubicBezTo>
                    <a:pt x="7434" y="4548"/>
                    <a:pt x="7928" y="4250"/>
                    <a:pt x="8463" y="4250"/>
                  </a:cubicBezTo>
                  <a:cubicBezTo>
                    <a:pt x="8949" y="4250"/>
                    <a:pt x="9469" y="4497"/>
                    <a:pt x="9822" y="4928"/>
                  </a:cubicBezTo>
                  <a:cubicBezTo>
                    <a:pt x="9995" y="4094"/>
                    <a:pt x="10384" y="3308"/>
                    <a:pt x="10825" y="2584"/>
                  </a:cubicBezTo>
                  <a:cubicBezTo>
                    <a:pt x="10829" y="2576"/>
                    <a:pt x="10834" y="2572"/>
                    <a:pt x="10840" y="2567"/>
                  </a:cubicBezTo>
                  <a:cubicBezTo>
                    <a:pt x="9990" y="2259"/>
                    <a:pt x="9145" y="1920"/>
                    <a:pt x="8317" y="1558"/>
                  </a:cubicBezTo>
                  <a:lnTo>
                    <a:pt x="8317" y="1558"/>
                  </a:lnTo>
                  <a:cubicBezTo>
                    <a:pt x="8539" y="2172"/>
                    <a:pt x="8674" y="2885"/>
                    <a:pt x="8129" y="3367"/>
                  </a:cubicBezTo>
                  <a:cubicBezTo>
                    <a:pt x="7822" y="3638"/>
                    <a:pt x="7396" y="3768"/>
                    <a:pt x="6973" y="3768"/>
                  </a:cubicBezTo>
                  <a:cubicBezTo>
                    <a:pt x="6665" y="3768"/>
                    <a:pt x="6359" y="3699"/>
                    <a:pt x="6102" y="3566"/>
                  </a:cubicBezTo>
                  <a:cubicBezTo>
                    <a:pt x="5059" y="3023"/>
                    <a:pt x="4947" y="1306"/>
                    <a:pt x="6180" y="1008"/>
                  </a:cubicBezTo>
                  <a:cubicBezTo>
                    <a:pt x="5351" y="679"/>
                    <a:pt x="4515" y="386"/>
                    <a:pt x="3675" y="87"/>
                  </a:cubicBezTo>
                  <a:cubicBezTo>
                    <a:pt x="3653" y="79"/>
                    <a:pt x="3641" y="64"/>
                    <a:pt x="3635" y="46"/>
                  </a:cubicBezTo>
                  <a:lnTo>
                    <a:pt x="3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274684" y="4640550"/>
              <a:ext cx="353345" cy="336456"/>
            </a:xfrm>
            <a:custGeom>
              <a:rect b="b" l="l" r="r" t="t"/>
              <a:pathLst>
                <a:path extrusionOk="0" h="7172" w="7532">
                  <a:moveTo>
                    <a:pt x="71" y="0"/>
                  </a:moveTo>
                  <a:cubicBezTo>
                    <a:pt x="25" y="0"/>
                    <a:pt x="1" y="53"/>
                    <a:pt x="14" y="95"/>
                  </a:cubicBezTo>
                  <a:cubicBezTo>
                    <a:pt x="20" y="113"/>
                    <a:pt x="33" y="128"/>
                    <a:pt x="54" y="135"/>
                  </a:cubicBezTo>
                  <a:cubicBezTo>
                    <a:pt x="894" y="434"/>
                    <a:pt x="1730" y="727"/>
                    <a:pt x="2559" y="1056"/>
                  </a:cubicBezTo>
                  <a:cubicBezTo>
                    <a:pt x="1326" y="1354"/>
                    <a:pt x="1438" y="3071"/>
                    <a:pt x="2481" y="3615"/>
                  </a:cubicBezTo>
                  <a:cubicBezTo>
                    <a:pt x="2738" y="3749"/>
                    <a:pt x="3043" y="3818"/>
                    <a:pt x="3350" y="3818"/>
                  </a:cubicBezTo>
                  <a:cubicBezTo>
                    <a:pt x="3774" y="3818"/>
                    <a:pt x="4201" y="3687"/>
                    <a:pt x="4508" y="3415"/>
                  </a:cubicBezTo>
                  <a:cubicBezTo>
                    <a:pt x="5053" y="2932"/>
                    <a:pt x="4918" y="2219"/>
                    <a:pt x="4695" y="1606"/>
                  </a:cubicBezTo>
                  <a:lnTo>
                    <a:pt x="4695" y="1606"/>
                  </a:lnTo>
                  <a:cubicBezTo>
                    <a:pt x="5523" y="1969"/>
                    <a:pt x="6369" y="2307"/>
                    <a:pt x="7219" y="2615"/>
                  </a:cubicBezTo>
                  <a:cubicBezTo>
                    <a:pt x="7213" y="2622"/>
                    <a:pt x="7208" y="2624"/>
                    <a:pt x="7203" y="2633"/>
                  </a:cubicBezTo>
                  <a:cubicBezTo>
                    <a:pt x="6764" y="3356"/>
                    <a:pt x="6374" y="4142"/>
                    <a:pt x="6201" y="4977"/>
                  </a:cubicBezTo>
                  <a:cubicBezTo>
                    <a:pt x="5848" y="4546"/>
                    <a:pt x="5328" y="4299"/>
                    <a:pt x="4841" y="4299"/>
                  </a:cubicBezTo>
                  <a:cubicBezTo>
                    <a:pt x="4306" y="4299"/>
                    <a:pt x="3812" y="4597"/>
                    <a:pt x="3621" y="5276"/>
                  </a:cubicBezTo>
                  <a:cubicBezTo>
                    <a:pt x="3481" y="5775"/>
                    <a:pt x="3618" y="6296"/>
                    <a:pt x="3983" y="6664"/>
                  </a:cubicBezTo>
                  <a:cubicBezTo>
                    <a:pt x="4253" y="6938"/>
                    <a:pt x="4698" y="7172"/>
                    <a:pt x="5113" y="7172"/>
                  </a:cubicBezTo>
                  <a:cubicBezTo>
                    <a:pt x="5208" y="7172"/>
                    <a:pt x="5302" y="7160"/>
                    <a:pt x="5391" y="7133"/>
                  </a:cubicBezTo>
                  <a:lnTo>
                    <a:pt x="5410" y="7025"/>
                  </a:lnTo>
                  <a:cubicBezTo>
                    <a:pt x="5011" y="6949"/>
                    <a:pt x="4639" y="6922"/>
                    <a:pt x="4294" y="6659"/>
                  </a:cubicBezTo>
                  <a:cubicBezTo>
                    <a:pt x="3901" y="6355"/>
                    <a:pt x="3702" y="5880"/>
                    <a:pt x="3815" y="5391"/>
                  </a:cubicBezTo>
                  <a:cubicBezTo>
                    <a:pt x="3911" y="4980"/>
                    <a:pt x="4202" y="4604"/>
                    <a:pt x="4625" y="4509"/>
                  </a:cubicBezTo>
                  <a:cubicBezTo>
                    <a:pt x="4710" y="4490"/>
                    <a:pt x="4793" y="4481"/>
                    <a:pt x="4875" y="4481"/>
                  </a:cubicBezTo>
                  <a:cubicBezTo>
                    <a:pt x="5342" y="4481"/>
                    <a:pt x="5758" y="4773"/>
                    <a:pt x="6060" y="5127"/>
                  </a:cubicBezTo>
                  <a:cubicBezTo>
                    <a:pt x="6082" y="5152"/>
                    <a:pt x="6109" y="5163"/>
                    <a:pt x="6136" y="5163"/>
                  </a:cubicBezTo>
                  <a:cubicBezTo>
                    <a:pt x="6161" y="5163"/>
                    <a:pt x="6186" y="5153"/>
                    <a:pt x="6205" y="5137"/>
                  </a:cubicBezTo>
                  <a:cubicBezTo>
                    <a:pt x="6217" y="5145"/>
                    <a:pt x="6231" y="5149"/>
                    <a:pt x="6246" y="5149"/>
                  </a:cubicBezTo>
                  <a:cubicBezTo>
                    <a:pt x="6273" y="5149"/>
                    <a:pt x="6299" y="5136"/>
                    <a:pt x="6310" y="5108"/>
                  </a:cubicBezTo>
                  <a:cubicBezTo>
                    <a:pt x="6631" y="4296"/>
                    <a:pt x="6922" y="3512"/>
                    <a:pt x="7376" y="2758"/>
                  </a:cubicBezTo>
                  <a:cubicBezTo>
                    <a:pt x="7395" y="2727"/>
                    <a:pt x="7397" y="2695"/>
                    <a:pt x="7387" y="2667"/>
                  </a:cubicBezTo>
                  <a:cubicBezTo>
                    <a:pt x="7485" y="2666"/>
                    <a:pt x="7532" y="2515"/>
                    <a:pt x="7423" y="2469"/>
                  </a:cubicBezTo>
                  <a:cubicBezTo>
                    <a:pt x="6502" y="2080"/>
                    <a:pt x="5561" y="1720"/>
                    <a:pt x="4613" y="1400"/>
                  </a:cubicBezTo>
                  <a:cubicBezTo>
                    <a:pt x="4603" y="1396"/>
                    <a:pt x="4594" y="1395"/>
                    <a:pt x="4585" y="1395"/>
                  </a:cubicBezTo>
                  <a:cubicBezTo>
                    <a:pt x="4522" y="1395"/>
                    <a:pt x="4487" y="1473"/>
                    <a:pt x="4524" y="1520"/>
                  </a:cubicBezTo>
                  <a:cubicBezTo>
                    <a:pt x="4495" y="1548"/>
                    <a:pt x="4478" y="1587"/>
                    <a:pt x="4493" y="1635"/>
                  </a:cubicBezTo>
                  <a:cubicBezTo>
                    <a:pt x="4667" y="2199"/>
                    <a:pt x="4828" y="2749"/>
                    <a:pt x="4376" y="3248"/>
                  </a:cubicBezTo>
                  <a:cubicBezTo>
                    <a:pt x="4152" y="3498"/>
                    <a:pt x="3740" y="3606"/>
                    <a:pt x="3353" y="3606"/>
                  </a:cubicBezTo>
                  <a:cubicBezTo>
                    <a:pt x="3123" y="3606"/>
                    <a:pt x="2902" y="3568"/>
                    <a:pt x="2733" y="3500"/>
                  </a:cubicBezTo>
                  <a:cubicBezTo>
                    <a:pt x="1654" y="3059"/>
                    <a:pt x="1515" y="1518"/>
                    <a:pt x="2736" y="1178"/>
                  </a:cubicBezTo>
                  <a:cubicBezTo>
                    <a:pt x="2759" y="1173"/>
                    <a:pt x="2773" y="1160"/>
                    <a:pt x="2784" y="1145"/>
                  </a:cubicBezTo>
                  <a:cubicBezTo>
                    <a:pt x="2788" y="1146"/>
                    <a:pt x="2791" y="1148"/>
                    <a:pt x="2795" y="1149"/>
                  </a:cubicBezTo>
                  <a:cubicBezTo>
                    <a:pt x="2808" y="1154"/>
                    <a:pt x="2821" y="1156"/>
                    <a:pt x="2832" y="1156"/>
                  </a:cubicBezTo>
                  <a:cubicBezTo>
                    <a:pt x="2921" y="1156"/>
                    <a:pt x="2960" y="1017"/>
                    <a:pt x="2864" y="972"/>
                  </a:cubicBezTo>
                  <a:cubicBezTo>
                    <a:pt x="1980" y="560"/>
                    <a:pt x="1037" y="211"/>
                    <a:pt x="85" y="2"/>
                  </a:cubicBezTo>
                  <a:cubicBezTo>
                    <a:pt x="80" y="1"/>
                    <a:pt x="75" y="0"/>
                    <a:pt x="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8" name="Shape 128"/>
        <p:cNvGrpSpPr/>
        <p:nvPr/>
      </p:nvGrpSpPr>
      <p:grpSpPr>
        <a:xfrm>
          <a:off x="0" y="0"/>
          <a:ext cx="0" cy="0"/>
          <a:chOff x="0" y="0"/>
          <a:chExt cx="0" cy="0"/>
        </a:xfrm>
      </p:grpSpPr>
      <p:pic>
        <p:nvPicPr>
          <p:cNvPr id="129" name="Google Shape;129;p14"/>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130" name="Google Shape;130;p14"/>
          <p:cNvSpPr txBox="1"/>
          <p:nvPr>
            <p:ph type="title"/>
          </p:nvPr>
        </p:nvSpPr>
        <p:spPr>
          <a:xfrm>
            <a:off x="2539225" y="3100300"/>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1" name="Google Shape;131;p14"/>
          <p:cNvSpPr txBox="1"/>
          <p:nvPr>
            <p:ph idx="1" type="subTitle"/>
          </p:nvPr>
        </p:nvSpPr>
        <p:spPr>
          <a:xfrm>
            <a:off x="1226400" y="1126425"/>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32" name="Google Shape;132;p14"/>
          <p:cNvSpPr/>
          <p:nvPr/>
        </p:nvSpPr>
        <p:spPr>
          <a:xfrm rot="9666972">
            <a:off x="281499" y="4243312"/>
            <a:ext cx="270480" cy="249263"/>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4"/>
          <p:cNvGrpSpPr/>
          <p:nvPr/>
        </p:nvGrpSpPr>
        <p:grpSpPr>
          <a:xfrm>
            <a:off x="4159600" y="174900"/>
            <a:ext cx="550988" cy="572700"/>
            <a:chOff x="135950" y="4225850"/>
            <a:chExt cx="550988" cy="572700"/>
          </a:xfrm>
        </p:grpSpPr>
        <p:sp>
          <p:nvSpPr>
            <p:cNvPr id="134" name="Google Shape;134;p14"/>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4"/>
          <p:cNvGrpSpPr/>
          <p:nvPr/>
        </p:nvGrpSpPr>
        <p:grpSpPr>
          <a:xfrm>
            <a:off x="8606566" y="3762106"/>
            <a:ext cx="400641" cy="517626"/>
            <a:chOff x="8489040" y="1196592"/>
            <a:chExt cx="572099" cy="739149"/>
          </a:xfrm>
        </p:grpSpPr>
        <p:sp>
          <p:nvSpPr>
            <p:cNvPr id="138" name="Google Shape;138;p14"/>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44" name="Shape 144"/>
        <p:cNvGrpSpPr/>
        <p:nvPr/>
      </p:nvGrpSpPr>
      <p:grpSpPr>
        <a:xfrm>
          <a:off x="0" y="0"/>
          <a:ext cx="0" cy="0"/>
          <a:chOff x="0" y="0"/>
          <a:chExt cx="0" cy="0"/>
        </a:xfrm>
      </p:grpSpPr>
      <p:pic>
        <p:nvPicPr>
          <p:cNvPr id="145" name="Google Shape;145;p15"/>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146" name="Google Shape;146;p15"/>
          <p:cNvSpPr txBox="1"/>
          <p:nvPr>
            <p:ph type="title"/>
          </p:nvPr>
        </p:nvSpPr>
        <p:spPr>
          <a:xfrm>
            <a:off x="720000" y="975375"/>
            <a:ext cx="3519600" cy="2296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15"/>
          <p:cNvSpPr txBox="1"/>
          <p:nvPr>
            <p:ph idx="1" type="subTitle"/>
          </p:nvPr>
        </p:nvSpPr>
        <p:spPr>
          <a:xfrm>
            <a:off x="720000" y="3271425"/>
            <a:ext cx="3519600" cy="89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15"/>
          <p:cNvSpPr/>
          <p:nvPr>
            <p:ph idx="2" type="pic"/>
          </p:nvPr>
        </p:nvSpPr>
        <p:spPr>
          <a:xfrm>
            <a:off x="4563200" y="533875"/>
            <a:ext cx="3867900" cy="4075800"/>
          </a:xfrm>
          <a:prstGeom prst="rect">
            <a:avLst/>
          </a:prstGeom>
          <a:noFill/>
          <a:ln>
            <a:noFill/>
          </a:ln>
        </p:spPr>
      </p:sp>
      <p:grpSp>
        <p:nvGrpSpPr>
          <p:cNvPr id="149" name="Google Shape;149;p15"/>
          <p:cNvGrpSpPr/>
          <p:nvPr/>
        </p:nvGrpSpPr>
        <p:grpSpPr>
          <a:xfrm rot="-2112279">
            <a:off x="110021" y="4317559"/>
            <a:ext cx="550989" cy="572701"/>
            <a:chOff x="135950" y="4225850"/>
            <a:chExt cx="550988" cy="572700"/>
          </a:xfrm>
        </p:grpSpPr>
        <p:sp>
          <p:nvSpPr>
            <p:cNvPr id="150" name="Google Shape;150;p15"/>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54" name="Shape 154"/>
        <p:cNvGrpSpPr/>
        <p:nvPr/>
      </p:nvGrpSpPr>
      <p:grpSpPr>
        <a:xfrm>
          <a:off x="0" y="0"/>
          <a:ext cx="0" cy="0"/>
          <a:chOff x="0" y="0"/>
          <a:chExt cx="0" cy="0"/>
        </a:xfrm>
      </p:grpSpPr>
      <p:pic>
        <p:nvPicPr>
          <p:cNvPr id="155" name="Google Shape;155;p16"/>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156" name="Google Shape;156;p16"/>
          <p:cNvSpPr txBox="1"/>
          <p:nvPr>
            <p:ph type="title"/>
          </p:nvPr>
        </p:nvSpPr>
        <p:spPr>
          <a:xfrm>
            <a:off x="720000" y="1800250"/>
            <a:ext cx="3597900" cy="6693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 name="Google Shape;157;p16"/>
          <p:cNvSpPr txBox="1"/>
          <p:nvPr>
            <p:ph idx="1" type="subTitle"/>
          </p:nvPr>
        </p:nvSpPr>
        <p:spPr>
          <a:xfrm>
            <a:off x="720000" y="2469650"/>
            <a:ext cx="3597900" cy="873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8" name="Google Shape;158;p16"/>
          <p:cNvGrpSpPr/>
          <p:nvPr/>
        </p:nvGrpSpPr>
        <p:grpSpPr>
          <a:xfrm rot="10585689">
            <a:off x="226635" y="4125326"/>
            <a:ext cx="502306" cy="648977"/>
            <a:chOff x="8489040" y="1196592"/>
            <a:chExt cx="572099" cy="739149"/>
          </a:xfrm>
        </p:grpSpPr>
        <p:sp>
          <p:nvSpPr>
            <p:cNvPr id="159" name="Google Shape;159;p16"/>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6"/>
          <p:cNvSpPr/>
          <p:nvPr/>
        </p:nvSpPr>
        <p:spPr>
          <a:xfrm rot="9666972">
            <a:off x="1640999" y="159087"/>
            <a:ext cx="270480" cy="249263"/>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dk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66" name="Shape 166"/>
        <p:cNvGrpSpPr/>
        <p:nvPr/>
      </p:nvGrpSpPr>
      <p:grpSpPr>
        <a:xfrm>
          <a:off x="0" y="0"/>
          <a:ext cx="0" cy="0"/>
          <a:chOff x="0" y="0"/>
          <a:chExt cx="0" cy="0"/>
        </a:xfrm>
      </p:grpSpPr>
      <p:pic>
        <p:nvPicPr>
          <p:cNvPr id="167" name="Google Shape;167;p17"/>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168" name="Google Shape;168;p17"/>
          <p:cNvSpPr txBox="1"/>
          <p:nvPr>
            <p:ph type="title"/>
          </p:nvPr>
        </p:nvSpPr>
        <p:spPr>
          <a:xfrm>
            <a:off x="4837200" y="1800250"/>
            <a:ext cx="3593400" cy="669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7"/>
          <p:cNvSpPr txBox="1"/>
          <p:nvPr>
            <p:ph idx="1" type="subTitle"/>
          </p:nvPr>
        </p:nvSpPr>
        <p:spPr>
          <a:xfrm>
            <a:off x="4837375" y="2469550"/>
            <a:ext cx="3593400" cy="873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0" name="Google Shape;170;p17"/>
          <p:cNvGrpSpPr/>
          <p:nvPr/>
        </p:nvGrpSpPr>
        <p:grpSpPr>
          <a:xfrm>
            <a:off x="97125" y="345175"/>
            <a:ext cx="550988" cy="572700"/>
            <a:chOff x="135950" y="4225850"/>
            <a:chExt cx="550988" cy="572700"/>
          </a:xfrm>
        </p:grpSpPr>
        <p:sp>
          <p:nvSpPr>
            <p:cNvPr id="171" name="Google Shape;171;p17"/>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p:nvPr/>
        </p:nvSpPr>
        <p:spPr>
          <a:xfrm rot="9666972">
            <a:off x="5137274" y="4725112"/>
            <a:ext cx="270480" cy="249263"/>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dk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17"/>
          <p:cNvGrpSpPr/>
          <p:nvPr/>
        </p:nvGrpSpPr>
        <p:grpSpPr>
          <a:xfrm>
            <a:off x="8430775" y="295078"/>
            <a:ext cx="650988" cy="643226"/>
            <a:chOff x="8430775" y="295078"/>
            <a:chExt cx="650988" cy="643226"/>
          </a:xfrm>
        </p:grpSpPr>
        <p:sp>
          <p:nvSpPr>
            <p:cNvPr id="176" name="Google Shape;176;p17"/>
            <p:cNvSpPr/>
            <p:nvPr/>
          </p:nvSpPr>
          <p:spPr>
            <a:xfrm flipH="1">
              <a:off x="8430775" y="295078"/>
              <a:ext cx="650988" cy="643226"/>
            </a:xfrm>
            <a:custGeom>
              <a:rect b="b" l="l" r="r" t="t"/>
              <a:pathLst>
                <a:path extrusionOk="0" h="11188" w="11323">
                  <a:moveTo>
                    <a:pt x="5913" y="216"/>
                  </a:moveTo>
                  <a:cubicBezTo>
                    <a:pt x="6798" y="216"/>
                    <a:pt x="7667" y="388"/>
                    <a:pt x="8391" y="762"/>
                  </a:cubicBezTo>
                  <a:cubicBezTo>
                    <a:pt x="9917" y="1549"/>
                    <a:pt x="10932" y="3262"/>
                    <a:pt x="10858" y="4980"/>
                  </a:cubicBezTo>
                  <a:cubicBezTo>
                    <a:pt x="10773" y="6955"/>
                    <a:pt x="9274" y="8673"/>
                    <a:pt x="7384" y="9155"/>
                  </a:cubicBezTo>
                  <a:cubicBezTo>
                    <a:pt x="7379" y="9156"/>
                    <a:pt x="7376" y="9160"/>
                    <a:pt x="7371" y="9162"/>
                  </a:cubicBezTo>
                  <a:cubicBezTo>
                    <a:pt x="7353" y="9113"/>
                    <a:pt x="7304" y="9087"/>
                    <a:pt x="7258" y="9087"/>
                  </a:cubicBezTo>
                  <a:cubicBezTo>
                    <a:pt x="7207" y="9087"/>
                    <a:pt x="7160" y="9119"/>
                    <a:pt x="7166" y="9187"/>
                  </a:cubicBezTo>
                  <a:cubicBezTo>
                    <a:pt x="7237" y="9942"/>
                    <a:pt x="7659" y="10580"/>
                    <a:pt x="8284" y="10946"/>
                  </a:cubicBezTo>
                  <a:cubicBezTo>
                    <a:pt x="7798" y="10888"/>
                    <a:pt x="7326" y="10748"/>
                    <a:pt x="6883" y="10514"/>
                  </a:cubicBezTo>
                  <a:cubicBezTo>
                    <a:pt x="6318" y="10214"/>
                    <a:pt x="5959" y="9778"/>
                    <a:pt x="5507" y="9366"/>
                  </a:cubicBezTo>
                  <a:cubicBezTo>
                    <a:pt x="5593" y="9338"/>
                    <a:pt x="5567" y="9220"/>
                    <a:pt x="5486" y="9220"/>
                  </a:cubicBezTo>
                  <a:cubicBezTo>
                    <a:pt x="5480" y="9220"/>
                    <a:pt x="5473" y="9220"/>
                    <a:pt x="5466" y="9222"/>
                  </a:cubicBezTo>
                  <a:cubicBezTo>
                    <a:pt x="5236" y="9270"/>
                    <a:pt x="5008" y="9294"/>
                    <a:pt x="4785" y="9294"/>
                  </a:cubicBezTo>
                  <a:cubicBezTo>
                    <a:pt x="3030" y="9294"/>
                    <a:pt x="1527" y="7875"/>
                    <a:pt x="916" y="6260"/>
                  </a:cubicBezTo>
                  <a:cubicBezTo>
                    <a:pt x="210" y="4398"/>
                    <a:pt x="741" y="2143"/>
                    <a:pt x="2522" y="1093"/>
                  </a:cubicBezTo>
                  <a:cubicBezTo>
                    <a:pt x="3468" y="535"/>
                    <a:pt x="4706" y="216"/>
                    <a:pt x="5913" y="216"/>
                  </a:cubicBezTo>
                  <a:close/>
                  <a:moveTo>
                    <a:pt x="5933" y="1"/>
                  </a:moveTo>
                  <a:cubicBezTo>
                    <a:pt x="4783" y="1"/>
                    <a:pt x="3617" y="285"/>
                    <a:pt x="2667" y="764"/>
                  </a:cubicBezTo>
                  <a:cubicBezTo>
                    <a:pt x="775" y="1721"/>
                    <a:pt x="0" y="3943"/>
                    <a:pt x="576" y="5933"/>
                  </a:cubicBezTo>
                  <a:cubicBezTo>
                    <a:pt x="1077" y="7660"/>
                    <a:pt x="2723" y="9502"/>
                    <a:pt x="4615" y="9502"/>
                  </a:cubicBezTo>
                  <a:cubicBezTo>
                    <a:pt x="4861" y="9502"/>
                    <a:pt x="5111" y="9471"/>
                    <a:pt x="5364" y="9404"/>
                  </a:cubicBezTo>
                  <a:cubicBezTo>
                    <a:pt x="5916" y="10608"/>
                    <a:pt x="7596" y="11188"/>
                    <a:pt x="8829" y="11188"/>
                  </a:cubicBezTo>
                  <a:cubicBezTo>
                    <a:pt x="8847" y="11188"/>
                    <a:pt x="8864" y="11187"/>
                    <a:pt x="8881" y="11187"/>
                  </a:cubicBezTo>
                  <a:cubicBezTo>
                    <a:pt x="8999" y="11185"/>
                    <a:pt x="9025" y="11012"/>
                    <a:pt x="8910" y="10979"/>
                  </a:cubicBezTo>
                  <a:cubicBezTo>
                    <a:pt x="8122" y="10757"/>
                    <a:pt x="7569" y="10152"/>
                    <a:pt x="7408" y="9366"/>
                  </a:cubicBezTo>
                  <a:lnTo>
                    <a:pt x="7408" y="9366"/>
                  </a:lnTo>
                  <a:cubicBezTo>
                    <a:pt x="7414" y="9366"/>
                    <a:pt x="7419" y="9367"/>
                    <a:pt x="7425" y="9367"/>
                  </a:cubicBezTo>
                  <a:cubicBezTo>
                    <a:pt x="7431" y="9367"/>
                    <a:pt x="7437" y="9366"/>
                    <a:pt x="7443" y="9365"/>
                  </a:cubicBezTo>
                  <a:cubicBezTo>
                    <a:pt x="9249" y="8903"/>
                    <a:pt x="10705" y="7375"/>
                    <a:pt x="11019" y="5524"/>
                  </a:cubicBezTo>
                  <a:cubicBezTo>
                    <a:pt x="11322" y="3726"/>
                    <a:pt x="10441" y="1852"/>
                    <a:pt x="8946" y="836"/>
                  </a:cubicBezTo>
                  <a:cubicBezTo>
                    <a:pt x="8088" y="254"/>
                    <a:pt x="7018" y="1"/>
                    <a:pt x="59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flipH="1">
              <a:off x="8453197" y="307496"/>
              <a:ext cx="616492" cy="616895"/>
            </a:xfrm>
            <a:custGeom>
              <a:rect b="b" l="l" r="r" t="t"/>
              <a:pathLst>
                <a:path extrusionOk="0" h="10730" w="10723">
                  <a:moveTo>
                    <a:pt x="5254" y="1005"/>
                  </a:moveTo>
                  <a:cubicBezTo>
                    <a:pt x="5330" y="1005"/>
                    <a:pt x="5399" y="1017"/>
                    <a:pt x="5449" y="1052"/>
                  </a:cubicBezTo>
                  <a:cubicBezTo>
                    <a:pt x="5696" y="1231"/>
                    <a:pt x="5603" y="1704"/>
                    <a:pt x="5614" y="1950"/>
                  </a:cubicBezTo>
                  <a:cubicBezTo>
                    <a:pt x="5687" y="3395"/>
                    <a:pt x="5881" y="4826"/>
                    <a:pt x="6174" y="6242"/>
                  </a:cubicBezTo>
                  <a:cubicBezTo>
                    <a:pt x="6190" y="6324"/>
                    <a:pt x="6122" y="6377"/>
                    <a:pt x="6059" y="6377"/>
                  </a:cubicBezTo>
                  <a:cubicBezTo>
                    <a:pt x="6038" y="6377"/>
                    <a:pt x="6017" y="6371"/>
                    <a:pt x="6000" y="6359"/>
                  </a:cubicBezTo>
                  <a:lnTo>
                    <a:pt x="6000" y="6359"/>
                  </a:lnTo>
                  <a:cubicBezTo>
                    <a:pt x="6027" y="6408"/>
                    <a:pt x="6016" y="6475"/>
                    <a:pt x="5949" y="6485"/>
                  </a:cubicBezTo>
                  <a:cubicBezTo>
                    <a:pt x="5563" y="6543"/>
                    <a:pt x="5174" y="6591"/>
                    <a:pt x="4786" y="6627"/>
                  </a:cubicBezTo>
                  <a:cubicBezTo>
                    <a:pt x="4785" y="6627"/>
                    <a:pt x="4783" y="6627"/>
                    <a:pt x="4781" y="6627"/>
                  </a:cubicBezTo>
                  <a:cubicBezTo>
                    <a:pt x="4731" y="6627"/>
                    <a:pt x="4710" y="6567"/>
                    <a:pt x="4729" y="6526"/>
                  </a:cubicBezTo>
                  <a:lnTo>
                    <a:pt x="4729" y="6526"/>
                  </a:lnTo>
                  <a:cubicBezTo>
                    <a:pt x="4724" y="6527"/>
                    <a:pt x="4718" y="6528"/>
                    <a:pt x="4713" y="6528"/>
                  </a:cubicBezTo>
                  <a:cubicBezTo>
                    <a:pt x="4687" y="6528"/>
                    <a:pt x="4663" y="6516"/>
                    <a:pt x="4650" y="6486"/>
                  </a:cubicBezTo>
                  <a:cubicBezTo>
                    <a:pt x="4130" y="5285"/>
                    <a:pt x="3750" y="4015"/>
                    <a:pt x="3426" y="2749"/>
                  </a:cubicBezTo>
                  <a:cubicBezTo>
                    <a:pt x="3346" y="2436"/>
                    <a:pt x="3015" y="1714"/>
                    <a:pt x="3161" y="1384"/>
                  </a:cubicBezTo>
                  <a:cubicBezTo>
                    <a:pt x="3266" y="1139"/>
                    <a:pt x="3644" y="1168"/>
                    <a:pt x="3855" y="1150"/>
                  </a:cubicBezTo>
                  <a:lnTo>
                    <a:pt x="4819" y="1061"/>
                  </a:lnTo>
                  <a:cubicBezTo>
                    <a:pt x="4928" y="1051"/>
                    <a:pt x="5105" y="1005"/>
                    <a:pt x="5254" y="1005"/>
                  </a:cubicBezTo>
                  <a:close/>
                  <a:moveTo>
                    <a:pt x="5625" y="6751"/>
                  </a:moveTo>
                  <a:cubicBezTo>
                    <a:pt x="5973" y="6751"/>
                    <a:pt x="6278" y="7067"/>
                    <a:pt x="6318" y="7413"/>
                  </a:cubicBezTo>
                  <a:cubicBezTo>
                    <a:pt x="6364" y="7815"/>
                    <a:pt x="6022" y="8105"/>
                    <a:pt x="5639" y="8106"/>
                  </a:cubicBezTo>
                  <a:cubicBezTo>
                    <a:pt x="5256" y="8106"/>
                    <a:pt x="4902" y="7823"/>
                    <a:pt x="4941" y="7418"/>
                  </a:cubicBezTo>
                  <a:cubicBezTo>
                    <a:pt x="4967" y="7134"/>
                    <a:pt x="5183" y="6867"/>
                    <a:pt x="5452" y="6783"/>
                  </a:cubicBezTo>
                  <a:cubicBezTo>
                    <a:pt x="5461" y="6776"/>
                    <a:pt x="5472" y="6771"/>
                    <a:pt x="5486" y="6768"/>
                  </a:cubicBezTo>
                  <a:cubicBezTo>
                    <a:pt x="5533" y="6756"/>
                    <a:pt x="5579" y="6751"/>
                    <a:pt x="5625" y="6751"/>
                  </a:cubicBezTo>
                  <a:close/>
                  <a:moveTo>
                    <a:pt x="5703" y="0"/>
                  </a:moveTo>
                  <a:cubicBezTo>
                    <a:pt x="4496" y="0"/>
                    <a:pt x="3259" y="319"/>
                    <a:pt x="2313" y="877"/>
                  </a:cubicBezTo>
                  <a:cubicBezTo>
                    <a:pt x="532" y="1926"/>
                    <a:pt x="0" y="4180"/>
                    <a:pt x="707" y="6044"/>
                  </a:cubicBezTo>
                  <a:cubicBezTo>
                    <a:pt x="1318" y="7659"/>
                    <a:pt x="2821" y="9077"/>
                    <a:pt x="4577" y="9077"/>
                  </a:cubicBezTo>
                  <a:cubicBezTo>
                    <a:pt x="4800" y="9077"/>
                    <a:pt x="5027" y="9054"/>
                    <a:pt x="5257" y="9006"/>
                  </a:cubicBezTo>
                  <a:cubicBezTo>
                    <a:pt x="5264" y="9004"/>
                    <a:pt x="5271" y="9004"/>
                    <a:pt x="5277" y="9004"/>
                  </a:cubicBezTo>
                  <a:cubicBezTo>
                    <a:pt x="5358" y="9004"/>
                    <a:pt x="5384" y="9122"/>
                    <a:pt x="5298" y="9150"/>
                  </a:cubicBezTo>
                  <a:cubicBezTo>
                    <a:pt x="5750" y="9563"/>
                    <a:pt x="6109" y="9999"/>
                    <a:pt x="6674" y="10298"/>
                  </a:cubicBezTo>
                  <a:cubicBezTo>
                    <a:pt x="7117" y="10532"/>
                    <a:pt x="7589" y="10672"/>
                    <a:pt x="8076" y="10730"/>
                  </a:cubicBezTo>
                  <a:cubicBezTo>
                    <a:pt x="7450" y="10364"/>
                    <a:pt x="7028" y="9726"/>
                    <a:pt x="6957" y="8971"/>
                  </a:cubicBezTo>
                  <a:cubicBezTo>
                    <a:pt x="6951" y="8903"/>
                    <a:pt x="6998" y="8871"/>
                    <a:pt x="7049" y="8871"/>
                  </a:cubicBezTo>
                  <a:cubicBezTo>
                    <a:pt x="7094" y="8871"/>
                    <a:pt x="7144" y="8897"/>
                    <a:pt x="7162" y="8946"/>
                  </a:cubicBezTo>
                  <a:cubicBezTo>
                    <a:pt x="7165" y="8944"/>
                    <a:pt x="7169" y="8940"/>
                    <a:pt x="7176" y="8939"/>
                  </a:cubicBezTo>
                  <a:cubicBezTo>
                    <a:pt x="9064" y="8457"/>
                    <a:pt x="10565" y="6739"/>
                    <a:pt x="10648" y="4764"/>
                  </a:cubicBezTo>
                  <a:cubicBezTo>
                    <a:pt x="10722" y="3046"/>
                    <a:pt x="9706" y="1333"/>
                    <a:pt x="8181" y="546"/>
                  </a:cubicBezTo>
                  <a:cubicBezTo>
                    <a:pt x="7457" y="172"/>
                    <a:pt x="6588" y="0"/>
                    <a:pt x="5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flipH="1">
              <a:off x="8703751" y="695558"/>
              <a:ext cx="84169" cy="78017"/>
            </a:xfrm>
            <a:custGeom>
              <a:rect b="b" l="l" r="r" t="t"/>
              <a:pathLst>
                <a:path extrusionOk="0" h="1357" w="1464">
                  <a:moveTo>
                    <a:pt x="656" y="204"/>
                  </a:moveTo>
                  <a:cubicBezTo>
                    <a:pt x="915" y="204"/>
                    <a:pt x="1147" y="377"/>
                    <a:pt x="1203" y="640"/>
                  </a:cubicBezTo>
                  <a:cubicBezTo>
                    <a:pt x="1268" y="941"/>
                    <a:pt x="1022" y="1150"/>
                    <a:pt x="738" y="1150"/>
                  </a:cubicBezTo>
                  <a:cubicBezTo>
                    <a:pt x="472" y="1150"/>
                    <a:pt x="215" y="972"/>
                    <a:pt x="242" y="682"/>
                  </a:cubicBezTo>
                  <a:cubicBezTo>
                    <a:pt x="265" y="458"/>
                    <a:pt x="417" y="286"/>
                    <a:pt x="613" y="205"/>
                  </a:cubicBezTo>
                  <a:cubicBezTo>
                    <a:pt x="627" y="204"/>
                    <a:pt x="642" y="204"/>
                    <a:pt x="656" y="204"/>
                  </a:cubicBezTo>
                  <a:close/>
                  <a:moveTo>
                    <a:pt x="724" y="1"/>
                  </a:moveTo>
                  <a:cubicBezTo>
                    <a:pt x="678" y="1"/>
                    <a:pt x="632" y="6"/>
                    <a:pt x="585" y="18"/>
                  </a:cubicBezTo>
                  <a:cubicBezTo>
                    <a:pt x="570" y="21"/>
                    <a:pt x="560" y="25"/>
                    <a:pt x="551" y="33"/>
                  </a:cubicBezTo>
                  <a:cubicBezTo>
                    <a:pt x="282" y="118"/>
                    <a:pt x="66" y="384"/>
                    <a:pt x="40" y="668"/>
                  </a:cubicBezTo>
                  <a:cubicBezTo>
                    <a:pt x="1" y="1073"/>
                    <a:pt x="354" y="1356"/>
                    <a:pt x="738" y="1356"/>
                  </a:cubicBezTo>
                  <a:cubicBezTo>
                    <a:pt x="1122" y="1355"/>
                    <a:pt x="1463" y="1067"/>
                    <a:pt x="1417" y="663"/>
                  </a:cubicBezTo>
                  <a:cubicBezTo>
                    <a:pt x="1377" y="317"/>
                    <a:pt x="1072" y="1"/>
                    <a:pt x="7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flipH="1">
              <a:off x="8713869" y="365216"/>
              <a:ext cx="182596" cy="323338"/>
            </a:xfrm>
            <a:custGeom>
              <a:rect b="b" l="l" r="r" t="t"/>
              <a:pathLst>
                <a:path extrusionOk="0" h="5624" w="3176">
                  <a:moveTo>
                    <a:pt x="2115" y="216"/>
                  </a:moveTo>
                  <a:cubicBezTo>
                    <a:pt x="2167" y="216"/>
                    <a:pt x="2210" y="222"/>
                    <a:pt x="2235" y="237"/>
                  </a:cubicBezTo>
                  <a:cubicBezTo>
                    <a:pt x="2437" y="361"/>
                    <a:pt x="2366" y="627"/>
                    <a:pt x="2376" y="830"/>
                  </a:cubicBezTo>
                  <a:cubicBezTo>
                    <a:pt x="2401" y="1340"/>
                    <a:pt x="2437" y="1849"/>
                    <a:pt x="2489" y="2357"/>
                  </a:cubicBezTo>
                  <a:cubicBezTo>
                    <a:pt x="2590" y="3344"/>
                    <a:pt x="2746" y="4325"/>
                    <a:pt x="2948" y="5297"/>
                  </a:cubicBezTo>
                  <a:cubicBezTo>
                    <a:pt x="2951" y="5307"/>
                    <a:pt x="2956" y="5314"/>
                    <a:pt x="2960" y="5323"/>
                  </a:cubicBezTo>
                  <a:cubicBezTo>
                    <a:pt x="2945" y="5310"/>
                    <a:pt x="2925" y="5302"/>
                    <a:pt x="2902" y="5302"/>
                  </a:cubicBezTo>
                  <a:cubicBezTo>
                    <a:pt x="2896" y="5302"/>
                    <a:pt x="2890" y="5302"/>
                    <a:pt x="2884" y="5303"/>
                  </a:cubicBezTo>
                  <a:cubicBezTo>
                    <a:pt x="2514" y="5356"/>
                    <a:pt x="2145" y="5415"/>
                    <a:pt x="1779" y="5487"/>
                  </a:cubicBezTo>
                  <a:cubicBezTo>
                    <a:pt x="1791" y="5468"/>
                    <a:pt x="1799" y="5445"/>
                    <a:pt x="1790" y="5420"/>
                  </a:cubicBezTo>
                  <a:cubicBezTo>
                    <a:pt x="1475" y="4471"/>
                    <a:pt x="1136" y="3538"/>
                    <a:pt x="862" y="2577"/>
                  </a:cubicBezTo>
                  <a:cubicBezTo>
                    <a:pt x="714" y="2060"/>
                    <a:pt x="579" y="1539"/>
                    <a:pt x="457" y="1018"/>
                  </a:cubicBezTo>
                  <a:cubicBezTo>
                    <a:pt x="370" y="644"/>
                    <a:pt x="226" y="524"/>
                    <a:pt x="732" y="375"/>
                  </a:cubicBezTo>
                  <a:cubicBezTo>
                    <a:pt x="958" y="309"/>
                    <a:pt x="1248" y="327"/>
                    <a:pt x="1484" y="305"/>
                  </a:cubicBezTo>
                  <a:cubicBezTo>
                    <a:pt x="1599" y="296"/>
                    <a:pt x="1923" y="216"/>
                    <a:pt x="2115" y="216"/>
                  </a:cubicBezTo>
                  <a:close/>
                  <a:moveTo>
                    <a:pt x="2240" y="1"/>
                  </a:moveTo>
                  <a:cubicBezTo>
                    <a:pt x="2091" y="1"/>
                    <a:pt x="1913" y="48"/>
                    <a:pt x="1804" y="57"/>
                  </a:cubicBezTo>
                  <a:lnTo>
                    <a:pt x="839" y="146"/>
                  </a:lnTo>
                  <a:cubicBezTo>
                    <a:pt x="628" y="164"/>
                    <a:pt x="251" y="136"/>
                    <a:pt x="144" y="380"/>
                  </a:cubicBezTo>
                  <a:cubicBezTo>
                    <a:pt x="0" y="710"/>
                    <a:pt x="330" y="1431"/>
                    <a:pt x="411" y="1745"/>
                  </a:cubicBezTo>
                  <a:cubicBezTo>
                    <a:pt x="735" y="3011"/>
                    <a:pt x="1113" y="4281"/>
                    <a:pt x="1635" y="5482"/>
                  </a:cubicBezTo>
                  <a:cubicBezTo>
                    <a:pt x="1649" y="5510"/>
                    <a:pt x="1673" y="5524"/>
                    <a:pt x="1699" y="5524"/>
                  </a:cubicBezTo>
                  <a:cubicBezTo>
                    <a:pt x="1704" y="5524"/>
                    <a:pt x="1708" y="5523"/>
                    <a:pt x="1713" y="5522"/>
                  </a:cubicBezTo>
                  <a:lnTo>
                    <a:pt x="1713" y="5522"/>
                  </a:lnTo>
                  <a:cubicBezTo>
                    <a:pt x="1693" y="5564"/>
                    <a:pt x="1714" y="5623"/>
                    <a:pt x="1764" y="5623"/>
                  </a:cubicBezTo>
                  <a:cubicBezTo>
                    <a:pt x="1766" y="5623"/>
                    <a:pt x="1768" y="5623"/>
                    <a:pt x="1770" y="5623"/>
                  </a:cubicBezTo>
                  <a:cubicBezTo>
                    <a:pt x="2159" y="5586"/>
                    <a:pt x="2547" y="5539"/>
                    <a:pt x="2932" y="5481"/>
                  </a:cubicBezTo>
                  <a:cubicBezTo>
                    <a:pt x="3002" y="5471"/>
                    <a:pt x="3013" y="5404"/>
                    <a:pt x="2986" y="5355"/>
                  </a:cubicBezTo>
                  <a:lnTo>
                    <a:pt x="2986" y="5355"/>
                  </a:lnTo>
                  <a:cubicBezTo>
                    <a:pt x="3003" y="5367"/>
                    <a:pt x="3024" y="5373"/>
                    <a:pt x="3045" y="5373"/>
                  </a:cubicBezTo>
                  <a:cubicBezTo>
                    <a:pt x="3109" y="5373"/>
                    <a:pt x="3176" y="5320"/>
                    <a:pt x="3159" y="5238"/>
                  </a:cubicBezTo>
                  <a:cubicBezTo>
                    <a:pt x="2866" y="3822"/>
                    <a:pt x="2673" y="2391"/>
                    <a:pt x="2598" y="945"/>
                  </a:cubicBezTo>
                  <a:cubicBezTo>
                    <a:pt x="2586" y="700"/>
                    <a:pt x="2678" y="227"/>
                    <a:pt x="2433" y="48"/>
                  </a:cubicBezTo>
                  <a:cubicBezTo>
                    <a:pt x="2384" y="13"/>
                    <a:pt x="2315" y="1"/>
                    <a:pt x="22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flipH="1">
              <a:off x="8715019" y="707229"/>
              <a:ext cx="60597" cy="54503"/>
            </a:xfrm>
            <a:custGeom>
              <a:rect b="b" l="l" r="r" t="t"/>
              <a:pathLst>
                <a:path extrusionOk="0" h="948" w="1054">
                  <a:moveTo>
                    <a:pt x="444" y="0"/>
                  </a:moveTo>
                  <a:cubicBezTo>
                    <a:pt x="429" y="0"/>
                    <a:pt x="414" y="1"/>
                    <a:pt x="399" y="2"/>
                  </a:cubicBezTo>
                  <a:cubicBezTo>
                    <a:pt x="203" y="82"/>
                    <a:pt x="51" y="255"/>
                    <a:pt x="28" y="479"/>
                  </a:cubicBezTo>
                  <a:cubicBezTo>
                    <a:pt x="1" y="771"/>
                    <a:pt x="257" y="947"/>
                    <a:pt x="524" y="947"/>
                  </a:cubicBezTo>
                  <a:cubicBezTo>
                    <a:pt x="808" y="947"/>
                    <a:pt x="1054" y="738"/>
                    <a:pt x="989" y="437"/>
                  </a:cubicBezTo>
                  <a:cubicBezTo>
                    <a:pt x="933" y="175"/>
                    <a:pt x="703" y="0"/>
                    <a:pt x="4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flipH="1">
              <a:off x="8726172" y="377519"/>
              <a:ext cx="157299" cy="303158"/>
            </a:xfrm>
            <a:custGeom>
              <a:rect b="b" l="l" r="r" t="t"/>
              <a:pathLst>
                <a:path extrusionOk="0" h="5273" w="2736">
                  <a:moveTo>
                    <a:pt x="1890" y="1"/>
                  </a:moveTo>
                  <a:cubicBezTo>
                    <a:pt x="1698" y="1"/>
                    <a:pt x="1374" y="81"/>
                    <a:pt x="1260" y="90"/>
                  </a:cubicBezTo>
                  <a:cubicBezTo>
                    <a:pt x="1023" y="112"/>
                    <a:pt x="732" y="94"/>
                    <a:pt x="507" y="159"/>
                  </a:cubicBezTo>
                  <a:cubicBezTo>
                    <a:pt x="1" y="307"/>
                    <a:pt x="145" y="429"/>
                    <a:pt x="232" y="802"/>
                  </a:cubicBezTo>
                  <a:cubicBezTo>
                    <a:pt x="355" y="1325"/>
                    <a:pt x="489" y="1845"/>
                    <a:pt x="637" y="2362"/>
                  </a:cubicBezTo>
                  <a:cubicBezTo>
                    <a:pt x="911" y="3322"/>
                    <a:pt x="1250" y="4257"/>
                    <a:pt x="1565" y="5203"/>
                  </a:cubicBezTo>
                  <a:cubicBezTo>
                    <a:pt x="1574" y="5229"/>
                    <a:pt x="1567" y="5253"/>
                    <a:pt x="1554" y="5272"/>
                  </a:cubicBezTo>
                  <a:cubicBezTo>
                    <a:pt x="1920" y="5200"/>
                    <a:pt x="2289" y="5141"/>
                    <a:pt x="2659" y="5088"/>
                  </a:cubicBezTo>
                  <a:cubicBezTo>
                    <a:pt x="2664" y="5088"/>
                    <a:pt x="2669" y="5087"/>
                    <a:pt x="2674" y="5087"/>
                  </a:cubicBezTo>
                  <a:cubicBezTo>
                    <a:pt x="2698" y="5087"/>
                    <a:pt x="2719" y="5096"/>
                    <a:pt x="2735" y="5109"/>
                  </a:cubicBezTo>
                  <a:cubicBezTo>
                    <a:pt x="2731" y="5100"/>
                    <a:pt x="2726" y="5093"/>
                    <a:pt x="2724" y="5083"/>
                  </a:cubicBezTo>
                  <a:cubicBezTo>
                    <a:pt x="2520" y="4110"/>
                    <a:pt x="2365" y="3130"/>
                    <a:pt x="2264" y="2142"/>
                  </a:cubicBezTo>
                  <a:cubicBezTo>
                    <a:pt x="2212" y="1634"/>
                    <a:pt x="2176" y="1125"/>
                    <a:pt x="2151" y="615"/>
                  </a:cubicBezTo>
                  <a:cubicBezTo>
                    <a:pt x="2141" y="411"/>
                    <a:pt x="2212" y="147"/>
                    <a:pt x="2010" y="22"/>
                  </a:cubicBezTo>
                  <a:cubicBezTo>
                    <a:pt x="1985" y="7"/>
                    <a:pt x="1942" y="1"/>
                    <a:pt x="18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3" name="Shape 183"/>
        <p:cNvGrpSpPr/>
        <p:nvPr/>
      </p:nvGrpSpPr>
      <p:grpSpPr>
        <a:xfrm>
          <a:off x="0" y="0"/>
          <a:ext cx="0" cy="0"/>
          <a:chOff x="0" y="0"/>
          <a:chExt cx="0" cy="0"/>
        </a:xfrm>
      </p:grpSpPr>
      <p:pic>
        <p:nvPicPr>
          <p:cNvPr id="184" name="Google Shape;184;p18"/>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185" name="Google Shape;18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6" name="Google Shape;186;p18"/>
          <p:cNvSpPr txBox="1"/>
          <p:nvPr>
            <p:ph idx="1" type="subTitle"/>
          </p:nvPr>
        </p:nvSpPr>
        <p:spPr>
          <a:xfrm>
            <a:off x="5033552" y="2980825"/>
            <a:ext cx="2727300" cy="115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 name="Google Shape;187;p18"/>
          <p:cNvSpPr txBox="1"/>
          <p:nvPr>
            <p:ph idx="2" type="subTitle"/>
          </p:nvPr>
        </p:nvSpPr>
        <p:spPr>
          <a:xfrm>
            <a:off x="1580900" y="2980825"/>
            <a:ext cx="2727300" cy="115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8" name="Google Shape;188;p18"/>
          <p:cNvSpPr txBox="1"/>
          <p:nvPr>
            <p:ph idx="3" type="subTitle"/>
          </p:nvPr>
        </p:nvSpPr>
        <p:spPr>
          <a:xfrm>
            <a:off x="1580900" y="2421925"/>
            <a:ext cx="27273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189" name="Google Shape;189;p18"/>
          <p:cNvSpPr txBox="1"/>
          <p:nvPr>
            <p:ph idx="4" type="subTitle"/>
          </p:nvPr>
        </p:nvSpPr>
        <p:spPr>
          <a:xfrm>
            <a:off x="5033557" y="2421925"/>
            <a:ext cx="27273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grpSp>
        <p:nvGrpSpPr>
          <p:cNvPr id="190" name="Google Shape;190;p18"/>
          <p:cNvGrpSpPr/>
          <p:nvPr/>
        </p:nvGrpSpPr>
        <p:grpSpPr>
          <a:xfrm>
            <a:off x="8430775" y="295078"/>
            <a:ext cx="650988" cy="643226"/>
            <a:chOff x="8430775" y="295078"/>
            <a:chExt cx="650988" cy="643226"/>
          </a:xfrm>
        </p:grpSpPr>
        <p:sp>
          <p:nvSpPr>
            <p:cNvPr id="191" name="Google Shape;191;p18"/>
            <p:cNvSpPr/>
            <p:nvPr/>
          </p:nvSpPr>
          <p:spPr>
            <a:xfrm flipH="1">
              <a:off x="8430775" y="295078"/>
              <a:ext cx="650988" cy="643226"/>
            </a:xfrm>
            <a:custGeom>
              <a:rect b="b" l="l" r="r" t="t"/>
              <a:pathLst>
                <a:path extrusionOk="0" h="11188" w="11323">
                  <a:moveTo>
                    <a:pt x="5913" y="216"/>
                  </a:moveTo>
                  <a:cubicBezTo>
                    <a:pt x="6798" y="216"/>
                    <a:pt x="7667" y="388"/>
                    <a:pt x="8391" y="762"/>
                  </a:cubicBezTo>
                  <a:cubicBezTo>
                    <a:pt x="9917" y="1549"/>
                    <a:pt x="10932" y="3262"/>
                    <a:pt x="10858" y="4980"/>
                  </a:cubicBezTo>
                  <a:cubicBezTo>
                    <a:pt x="10773" y="6955"/>
                    <a:pt x="9274" y="8673"/>
                    <a:pt x="7384" y="9155"/>
                  </a:cubicBezTo>
                  <a:cubicBezTo>
                    <a:pt x="7379" y="9156"/>
                    <a:pt x="7376" y="9160"/>
                    <a:pt x="7371" y="9162"/>
                  </a:cubicBezTo>
                  <a:cubicBezTo>
                    <a:pt x="7353" y="9113"/>
                    <a:pt x="7304" y="9087"/>
                    <a:pt x="7258" y="9087"/>
                  </a:cubicBezTo>
                  <a:cubicBezTo>
                    <a:pt x="7207" y="9087"/>
                    <a:pt x="7160" y="9119"/>
                    <a:pt x="7166" y="9187"/>
                  </a:cubicBezTo>
                  <a:cubicBezTo>
                    <a:pt x="7237" y="9942"/>
                    <a:pt x="7659" y="10580"/>
                    <a:pt x="8284" y="10946"/>
                  </a:cubicBezTo>
                  <a:cubicBezTo>
                    <a:pt x="7798" y="10888"/>
                    <a:pt x="7326" y="10748"/>
                    <a:pt x="6883" y="10514"/>
                  </a:cubicBezTo>
                  <a:cubicBezTo>
                    <a:pt x="6318" y="10214"/>
                    <a:pt x="5959" y="9778"/>
                    <a:pt x="5507" y="9366"/>
                  </a:cubicBezTo>
                  <a:cubicBezTo>
                    <a:pt x="5593" y="9338"/>
                    <a:pt x="5567" y="9220"/>
                    <a:pt x="5486" y="9220"/>
                  </a:cubicBezTo>
                  <a:cubicBezTo>
                    <a:pt x="5480" y="9220"/>
                    <a:pt x="5473" y="9220"/>
                    <a:pt x="5466" y="9222"/>
                  </a:cubicBezTo>
                  <a:cubicBezTo>
                    <a:pt x="5236" y="9270"/>
                    <a:pt x="5008" y="9294"/>
                    <a:pt x="4785" y="9294"/>
                  </a:cubicBezTo>
                  <a:cubicBezTo>
                    <a:pt x="3030" y="9294"/>
                    <a:pt x="1527" y="7875"/>
                    <a:pt x="916" y="6260"/>
                  </a:cubicBezTo>
                  <a:cubicBezTo>
                    <a:pt x="210" y="4398"/>
                    <a:pt x="741" y="2143"/>
                    <a:pt x="2522" y="1093"/>
                  </a:cubicBezTo>
                  <a:cubicBezTo>
                    <a:pt x="3468" y="535"/>
                    <a:pt x="4706" y="216"/>
                    <a:pt x="5913" y="216"/>
                  </a:cubicBezTo>
                  <a:close/>
                  <a:moveTo>
                    <a:pt x="5933" y="1"/>
                  </a:moveTo>
                  <a:cubicBezTo>
                    <a:pt x="4783" y="1"/>
                    <a:pt x="3617" y="285"/>
                    <a:pt x="2667" y="764"/>
                  </a:cubicBezTo>
                  <a:cubicBezTo>
                    <a:pt x="775" y="1721"/>
                    <a:pt x="0" y="3943"/>
                    <a:pt x="576" y="5933"/>
                  </a:cubicBezTo>
                  <a:cubicBezTo>
                    <a:pt x="1077" y="7660"/>
                    <a:pt x="2723" y="9502"/>
                    <a:pt x="4615" y="9502"/>
                  </a:cubicBezTo>
                  <a:cubicBezTo>
                    <a:pt x="4861" y="9502"/>
                    <a:pt x="5111" y="9471"/>
                    <a:pt x="5364" y="9404"/>
                  </a:cubicBezTo>
                  <a:cubicBezTo>
                    <a:pt x="5916" y="10608"/>
                    <a:pt x="7596" y="11188"/>
                    <a:pt x="8829" y="11188"/>
                  </a:cubicBezTo>
                  <a:cubicBezTo>
                    <a:pt x="8847" y="11188"/>
                    <a:pt x="8864" y="11187"/>
                    <a:pt x="8881" y="11187"/>
                  </a:cubicBezTo>
                  <a:cubicBezTo>
                    <a:pt x="8999" y="11185"/>
                    <a:pt x="9025" y="11012"/>
                    <a:pt x="8910" y="10979"/>
                  </a:cubicBezTo>
                  <a:cubicBezTo>
                    <a:pt x="8122" y="10757"/>
                    <a:pt x="7569" y="10152"/>
                    <a:pt x="7408" y="9366"/>
                  </a:cubicBezTo>
                  <a:lnTo>
                    <a:pt x="7408" y="9366"/>
                  </a:lnTo>
                  <a:cubicBezTo>
                    <a:pt x="7414" y="9366"/>
                    <a:pt x="7419" y="9367"/>
                    <a:pt x="7425" y="9367"/>
                  </a:cubicBezTo>
                  <a:cubicBezTo>
                    <a:pt x="7431" y="9367"/>
                    <a:pt x="7437" y="9366"/>
                    <a:pt x="7443" y="9365"/>
                  </a:cubicBezTo>
                  <a:cubicBezTo>
                    <a:pt x="9249" y="8903"/>
                    <a:pt x="10705" y="7375"/>
                    <a:pt x="11019" y="5524"/>
                  </a:cubicBezTo>
                  <a:cubicBezTo>
                    <a:pt x="11322" y="3726"/>
                    <a:pt x="10441" y="1852"/>
                    <a:pt x="8946" y="836"/>
                  </a:cubicBezTo>
                  <a:cubicBezTo>
                    <a:pt x="8088" y="254"/>
                    <a:pt x="7018" y="1"/>
                    <a:pt x="59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flipH="1">
              <a:off x="8453197" y="307496"/>
              <a:ext cx="616492" cy="616895"/>
            </a:xfrm>
            <a:custGeom>
              <a:rect b="b" l="l" r="r" t="t"/>
              <a:pathLst>
                <a:path extrusionOk="0" h="10730" w="10723">
                  <a:moveTo>
                    <a:pt x="5254" y="1005"/>
                  </a:moveTo>
                  <a:cubicBezTo>
                    <a:pt x="5330" y="1005"/>
                    <a:pt x="5399" y="1017"/>
                    <a:pt x="5449" y="1052"/>
                  </a:cubicBezTo>
                  <a:cubicBezTo>
                    <a:pt x="5696" y="1231"/>
                    <a:pt x="5603" y="1704"/>
                    <a:pt x="5614" y="1950"/>
                  </a:cubicBezTo>
                  <a:cubicBezTo>
                    <a:pt x="5687" y="3395"/>
                    <a:pt x="5881" y="4826"/>
                    <a:pt x="6174" y="6242"/>
                  </a:cubicBezTo>
                  <a:cubicBezTo>
                    <a:pt x="6190" y="6324"/>
                    <a:pt x="6122" y="6377"/>
                    <a:pt x="6059" y="6377"/>
                  </a:cubicBezTo>
                  <a:cubicBezTo>
                    <a:pt x="6038" y="6377"/>
                    <a:pt x="6017" y="6371"/>
                    <a:pt x="6000" y="6359"/>
                  </a:cubicBezTo>
                  <a:lnTo>
                    <a:pt x="6000" y="6359"/>
                  </a:lnTo>
                  <a:cubicBezTo>
                    <a:pt x="6027" y="6408"/>
                    <a:pt x="6016" y="6475"/>
                    <a:pt x="5949" y="6485"/>
                  </a:cubicBezTo>
                  <a:cubicBezTo>
                    <a:pt x="5563" y="6543"/>
                    <a:pt x="5174" y="6591"/>
                    <a:pt x="4786" y="6627"/>
                  </a:cubicBezTo>
                  <a:cubicBezTo>
                    <a:pt x="4785" y="6627"/>
                    <a:pt x="4783" y="6627"/>
                    <a:pt x="4781" y="6627"/>
                  </a:cubicBezTo>
                  <a:cubicBezTo>
                    <a:pt x="4731" y="6627"/>
                    <a:pt x="4710" y="6567"/>
                    <a:pt x="4729" y="6526"/>
                  </a:cubicBezTo>
                  <a:lnTo>
                    <a:pt x="4729" y="6526"/>
                  </a:lnTo>
                  <a:cubicBezTo>
                    <a:pt x="4724" y="6527"/>
                    <a:pt x="4718" y="6528"/>
                    <a:pt x="4713" y="6528"/>
                  </a:cubicBezTo>
                  <a:cubicBezTo>
                    <a:pt x="4687" y="6528"/>
                    <a:pt x="4663" y="6516"/>
                    <a:pt x="4650" y="6486"/>
                  </a:cubicBezTo>
                  <a:cubicBezTo>
                    <a:pt x="4130" y="5285"/>
                    <a:pt x="3750" y="4015"/>
                    <a:pt x="3426" y="2749"/>
                  </a:cubicBezTo>
                  <a:cubicBezTo>
                    <a:pt x="3346" y="2436"/>
                    <a:pt x="3015" y="1714"/>
                    <a:pt x="3161" y="1384"/>
                  </a:cubicBezTo>
                  <a:cubicBezTo>
                    <a:pt x="3266" y="1139"/>
                    <a:pt x="3644" y="1168"/>
                    <a:pt x="3855" y="1150"/>
                  </a:cubicBezTo>
                  <a:lnTo>
                    <a:pt x="4819" y="1061"/>
                  </a:lnTo>
                  <a:cubicBezTo>
                    <a:pt x="4928" y="1051"/>
                    <a:pt x="5105" y="1005"/>
                    <a:pt x="5254" y="1005"/>
                  </a:cubicBezTo>
                  <a:close/>
                  <a:moveTo>
                    <a:pt x="5625" y="6751"/>
                  </a:moveTo>
                  <a:cubicBezTo>
                    <a:pt x="5973" y="6751"/>
                    <a:pt x="6278" y="7067"/>
                    <a:pt x="6318" y="7413"/>
                  </a:cubicBezTo>
                  <a:cubicBezTo>
                    <a:pt x="6364" y="7815"/>
                    <a:pt x="6022" y="8105"/>
                    <a:pt x="5639" y="8106"/>
                  </a:cubicBezTo>
                  <a:cubicBezTo>
                    <a:pt x="5256" y="8106"/>
                    <a:pt x="4902" y="7823"/>
                    <a:pt x="4941" y="7418"/>
                  </a:cubicBezTo>
                  <a:cubicBezTo>
                    <a:pt x="4967" y="7134"/>
                    <a:pt x="5183" y="6867"/>
                    <a:pt x="5452" y="6783"/>
                  </a:cubicBezTo>
                  <a:cubicBezTo>
                    <a:pt x="5461" y="6776"/>
                    <a:pt x="5472" y="6771"/>
                    <a:pt x="5486" y="6768"/>
                  </a:cubicBezTo>
                  <a:cubicBezTo>
                    <a:pt x="5533" y="6756"/>
                    <a:pt x="5579" y="6751"/>
                    <a:pt x="5625" y="6751"/>
                  </a:cubicBezTo>
                  <a:close/>
                  <a:moveTo>
                    <a:pt x="5703" y="0"/>
                  </a:moveTo>
                  <a:cubicBezTo>
                    <a:pt x="4496" y="0"/>
                    <a:pt x="3259" y="319"/>
                    <a:pt x="2313" y="877"/>
                  </a:cubicBezTo>
                  <a:cubicBezTo>
                    <a:pt x="532" y="1926"/>
                    <a:pt x="0" y="4180"/>
                    <a:pt x="707" y="6044"/>
                  </a:cubicBezTo>
                  <a:cubicBezTo>
                    <a:pt x="1318" y="7659"/>
                    <a:pt x="2821" y="9077"/>
                    <a:pt x="4577" y="9077"/>
                  </a:cubicBezTo>
                  <a:cubicBezTo>
                    <a:pt x="4800" y="9077"/>
                    <a:pt x="5027" y="9054"/>
                    <a:pt x="5257" y="9006"/>
                  </a:cubicBezTo>
                  <a:cubicBezTo>
                    <a:pt x="5264" y="9004"/>
                    <a:pt x="5271" y="9004"/>
                    <a:pt x="5277" y="9004"/>
                  </a:cubicBezTo>
                  <a:cubicBezTo>
                    <a:pt x="5358" y="9004"/>
                    <a:pt x="5384" y="9122"/>
                    <a:pt x="5298" y="9150"/>
                  </a:cubicBezTo>
                  <a:cubicBezTo>
                    <a:pt x="5750" y="9563"/>
                    <a:pt x="6109" y="9999"/>
                    <a:pt x="6674" y="10298"/>
                  </a:cubicBezTo>
                  <a:cubicBezTo>
                    <a:pt x="7117" y="10532"/>
                    <a:pt x="7589" y="10672"/>
                    <a:pt x="8076" y="10730"/>
                  </a:cubicBezTo>
                  <a:cubicBezTo>
                    <a:pt x="7450" y="10364"/>
                    <a:pt x="7028" y="9726"/>
                    <a:pt x="6957" y="8971"/>
                  </a:cubicBezTo>
                  <a:cubicBezTo>
                    <a:pt x="6951" y="8903"/>
                    <a:pt x="6998" y="8871"/>
                    <a:pt x="7049" y="8871"/>
                  </a:cubicBezTo>
                  <a:cubicBezTo>
                    <a:pt x="7094" y="8871"/>
                    <a:pt x="7144" y="8897"/>
                    <a:pt x="7162" y="8946"/>
                  </a:cubicBezTo>
                  <a:cubicBezTo>
                    <a:pt x="7165" y="8944"/>
                    <a:pt x="7169" y="8940"/>
                    <a:pt x="7176" y="8939"/>
                  </a:cubicBezTo>
                  <a:cubicBezTo>
                    <a:pt x="9064" y="8457"/>
                    <a:pt x="10565" y="6739"/>
                    <a:pt x="10648" y="4764"/>
                  </a:cubicBezTo>
                  <a:cubicBezTo>
                    <a:pt x="10722" y="3046"/>
                    <a:pt x="9706" y="1333"/>
                    <a:pt x="8181" y="546"/>
                  </a:cubicBezTo>
                  <a:cubicBezTo>
                    <a:pt x="7457" y="172"/>
                    <a:pt x="6588" y="0"/>
                    <a:pt x="5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flipH="1">
              <a:off x="8703751" y="695558"/>
              <a:ext cx="84169" cy="78017"/>
            </a:xfrm>
            <a:custGeom>
              <a:rect b="b" l="l" r="r" t="t"/>
              <a:pathLst>
                <a:path extrusionOk="0" h="1357" w="1464">
                  <a:moveTo>
                    <a:pt x="656" y="204"/>
                  </a:moveTo>
                  <a:cubicBezTo>
                    <a:pt x="915" y="204"/>
                    <a:pt x="1147" y="377"/>
                    <a:pt x="1203" y="640"/>
                  </a:cubicBezTo>
                  <a:cubicBezTo>
                    <a:pt x="1268" y="941"/>
                    <a:pt x="1022" y="1150"/>
                    <a:pt x="738" y="1150"/>
                  </a:cubicBezTo>
                  <a:cubicBezTo>
                    <a:pt x="472" y="1150"/>
                    <a:pt x="215" y="972"/>
                    <a:pt x="242" y="682"/>
                  </a:cubicBezTo>
                  <a:cubicBezTo>
                    <a:pt x="265" y="458"/>
                    <a:pt x="417" y="286"/>
                    <a:pt x="613" y="205"/>
                  </a:cubicBezTo>
                  <a:cubicBezTo>
                    <a:pt x="627" y="204"/>
                    <a:pt x="642" y="204"/>
                    <a:pt x="656" y="204"/>
                  </a:cubicBezTo>
                  <a:close/>
                  <a:moveTo>
                    <a:pt x="724" y="1"/>
                  </a:moveTo>
                  <a:cubicBezTo>
                    <a:pt x="678" y="1"/>
                    <a:pt x="632" y="6"/>
                    <a:pt x="585" y="18"/>
                  </a:cubicBezTo>
                  <a:cubicBezTo>
                    <a:pt x="570" y="21"/>
                    <a:pt x="560" y="25"/>
                    <a:pt x="551" y="33"/>
                  </a:cubicBezTo>
                  <a:cubicBezTo>
                    <a:pt x="282" y="118"/>
                    <a:pt x="66" y="384"/>
                    <a:pt x="40" y="668"/>
                  </a:cubicBezTo>
                  <a:cubicBezTo>
                    <a:pt x="1" y="1073"/>
                    <a:pt x="354" y="1356"/>
                    <a:pt x="738" y="1356"/>
                  </a:cubicBezTo>
                  <a:cubicBezTo>
                    <a:pt x="1122" y="1355"/>
                    <a:pt x="1463" y="1067"/>
                    <a:pt x="1417" y="663"/>
                  </a:cubicBezTo>
                  <a:cubicBezTo>
                    <a:pt x="1377" y="317"/>
                    <a:pt x="1072" y="1"/>
                    <a:pt x="7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flipH="1">
              <a:off x="8713869" y="365216"/>
              <a:ext cx="182596" cy="323338"/>
            </a:xfrm>
            <a:custGeom>
              <a:rect b="b" l="l" r="r" t="t"/>
              <a:pathLst>
                <a:path extrusionOk="0" h="5624" w="3176">
                  <a:moveTo>
                    <a:pt x="2115" y="216"/>
                  </a:moveTo>
                  <a:cubicBezTo>
                    <a:pt x="2167" y="216"/>
                    <a:pt x="2210" y="222"/>
                    <a:pt x="2235" y="237"/>
                  </a:cubicBezTo>
                  <a:cubicBezTo>
                    <a:pt x="2437" y="361"/>
                    <a:pt x="2366" y="627"/>
                    <a:pt x="2376" y="830"/>
                  </a:cubicBezTo>
                  <a:cubicBezTo>
                    <a:pt x="2401" y="1340"/>
                    <a:pt x="2437" y="1849"/>
                    <a:pt x="2489" y="2357"/>
                  </a:cubicBezTo>
                  <a:cubicBezTo>
                    <a:pt x="2590" y="3344"/>
                    <a:pt x="2746" y="4325"/>
                    <a:pt x="2948" y="5297"/>
                  </a:cubicBezTo>
                  <a:cubicBezTo>
                    <a:pt x="2951" y="5307"/>
                    <a:pt x="2956" y="5314"/>
                    <a:pt x="2960" y="5323"/>
                  </a:cubicBezTo>
                  <a:cubicBezTo>
                    <a:pt x="2945" y="5310"/>
                    <a:pt x="2925" y="5302"/>
                    <a:pt x="2902" y="5302"/>
                  </a:cubicBezTo>
                  <a:cubicBezTo>
                    <a:pt x="2896" y="5302"/>
                    <a:pt x="2890" y="5302"/>
                    <a:pt x="2884" y="5303"/>
                  </a:cubicBezTo>
                  <a:cubicBezTo>
                    <a:pt x="2514" y="5356"/>
                    <a:pt x="2145" y="5415"/>
                    <a:pt x="1779" y="5487"/>
                  </a:cubicBezTo>
                  <a:cubicBezTo>
                    <a:pt x="1791" y="5468"/>
                    <a:pt x="1799" y="5445"/>
                    <a:pt x="1790" y="5420"/>
                  </a:cubicBezTo>
                  <a:cubicBezTo>
                    <a:pt x="1475" y="4471"/>
                    <a:pt x="1136" y="3538"/>
                    <a:pt x="862" y="2577"/>
                  </a:cubicBezTo>
                  <a:cubicBezTo>
                    <a:pt x="714" y="2060"/>
                    <a:pt x="579" y="1539"/>
                    <a:pt x="457" y="1018"/>
                  </a:cubicBezTo>
                  <a:cubicBezTo>
                    <a:pt x="370" y="644"/>
                    <a:pt x="226" y="524"/>
                    <a:pt x="732" y="375"/>
                  </a:cubicBezTo>
                  <a:cubicBezTo>
                    <a:pt x="958" y="309"/>
                    <a:pt x="1248" y="327"/>
                    <a:pt x="1484" y="305"/>
                  </a:cubicBezTo>
                  <a:cubicBezTo>
                    <a:pt x="1599" y="296"/>
                    <a:pt x="1923" y="216"/>
                    <a:pt x="2115" y="216"/>
                  </a:cubicBezTo>
                  <a:close/>
                  <a:moveTo>
                    <a:pt x="2240" y="1"/>
                  </a:moveTo>
                  <a:cubicBezTo>
                    <a:pt x="2091" y="1"/>
                    <a:pt x="1913" y="48"/>
                    <a:pt x="1804" y="57"/>
                  </a:cubicBezTo>
                  <a:lnTo>
                    <a:pt x="839" y="146"/>
                  </a:lnTo>
                  <a:cubicBezTo>
                    <a:pt x="628" y="164"/>
                    <a:pt x="251" y="136"/>
                    <a:pt x="144" y="380"/>
                  </a:cubicBezTo>
                  <a:cubicBezTo>
                    <a:pt x="0" y="710"/>
                    <a:pt x="330" y="1431"/>
                    <a:pt x="411" y="1745"/>
                  </a:cubicBezTo>
                  <a:cubicBezTo>
                    <a:pt x="735" y="3011"/>
                    <a:pt x="1113" y="4281"/>
                    <a:pt x="1635" y="5482"/>
                  </a:cubicBezTo>
                  <a:cubicBezTo>
                    <a:pt x="1649" y="5510"/>
                    <a:pt x="1673" y="5524"/>
                    <a:pt x="1699" y="5524"/>
                  </a:cubicBezTo>
                  <a:cubicBezTo>
                    <a:pt x="1704" y="5524"/>
                    <a:pt x="1708" y="5523"/>
                    <a:pt x="1713" y="5522"/>
                  </a:cubicBezTo>
                  <a:lnTo>
                    <a:pt x="1713" y="5522"/>
                  </a:lnTo>
                  <a:cubicBezTo>
                    <a:pt x="1693" y="5564"/>
                    <a:pt x="1714" y="5623"/>
                    <a:pt x="1764" y="5623"/>
                  </a:cubicBezTo>
                  <a:cubicBezTo>
                    <a:pt x="1766" y="5623"/>
                    <a:pt x="1768" y="5623"/>
                    <a:pt x="1770" y="5623"/>
                  </a:cubicBezTo>
                  <a:cubicBezTo>
                    <a:pt x="2159" y="5586"/>
                    <a:pt x="2547" y="5539"/>
                    <a:pt x="2932" y="5481"/>
                  </a:cubicBezTo>
                  <a:cubicBezTo>
                    <a:pt x="3002" y="5471"/>
                    <a:pt x="3013" y="5404"/>
                    <a:pt x="2986" y="5355"/>
                  </a:cubicBezTo>
                  <a:lnTo>
                    <a:pt x="2986" y="5355"/>
                  </a:lnTo>
                  <a:cubicBezTo>
                    <a:pt x="3003" y="5367"/>
                    <a:pt x="3024" y="5373"/>
                    <a:pt x="3045" y="5373"/>
                  </a:cubicBezTo>
                  <a:cubicBezTo>
                    <a:pt x="3109" y="5373"/>
                    <a:pt x="3176" y="5320"/>
                    <a:pt x="3159" y="5238"/>
                  </a:cubicBezTo>
                  <a:cubicBezTo>
                    <a:pt x="2866" y="3822"/>
                    <a:pt x="2673" y="2391"/>
                    <a:pt x="2598" y="945"/>
                  </a:cubicBezTo>
                  <a:cubicBezTo>
                    <a:pt x="2586" y="700"/>
                    <a:pt x="2678" y="227"/>
                    <a:pt x="2433" y="48"/>
                  </a:cubicBezTo>
                  <a:cubicBezTo>
                    <a:pt x="2384" y="13"/>
                    <a:pt x="2315" y="1"/>
                    <a:pt x="22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flipH="1">
              <a:off x="8715019" y="707229"/>
              <a:ext cx="60597" cy="54503"/>
            </a:xfrm>
            <a:custGeom>
              <a:rect b="b" l="l" r="r" t="t"/>
              <a:pathLst>
                <a:path extrusionOk="0" h="948" w="1054">
                  <a:moveTo>
                    <a:pt x="444" y="0"/>
                  </a:moveTo>
                  <a:cubicBezTo>
                    <a:pt x="429" y="0"/>
                    <a:pt x="414" y="1"/>
                    <a:pt x="399" y="2"/>
                  </a:cubicBezTo>
                  <a:cubicBezTo>
                    <a:pt x="203" y="82"/>
                    <a:pt x="51" y="255"/>
                    <a:pt x="28" y="479"/>
                  </a:cubicBezTo>
                  <a:cubicBezTo>
                    <a:pt x="1" y="771"/>
                    <a:pt x="257" y="947"/>
                    <a:pt x="524" y="947"/>
                  </a:cubicBezTo>
                  <a:cubicBezTo>
                    <a:pt x="808" y="947"/>
                    <a:pt x="1054" y="738"/>
                    <a:pt x="989" y="437"/>
                  </a:cubicBezTo>
                  <a:cubicBezTo>
                    <a:pt x="933" y="175"/>
                    <a:pt x="703" y="0"/>
                    <a:pt x="4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flipH="1">
              <a:off x="8726172" y="377519"/>
              <a:ext cx="157299" cy="303158"/>
            </a:xfrm>
            <a:custGeom>
              <a:rect b="b" l="l" r="r" t="t"/>
              <a:pathLst>
                <a:path extrusionOk="0" h="5273" w="2736">
                  <a:moveTo>
                    <a:pt x="1890" y="1"/>
                  </a:moveTo>
                  <a:cubicBezTo>
                    <a:pt x="1698" y="1"/>
                    <a:pt x="1374" y="81"/>
                    <a:pt x="1260" y="90"/>
                  </a:cubicBezTo>
                  <a:cubicBezTo>
                    <a:pt x="1023" y="112"/>
                    <a:pt x="732" y="94"/>
                    <a:pt x="507" y="159"/>
                  </a:cubicBezTo>
                  <a:cubicBezTo>
                    <a:pt x="1" y="307"/>
                    <a:pt x="145" y="429"/>
                    <a:pt x="232" y="802"/>
                  </a:cubicBezTo>
                  <a:cubicBezTo>
                    <a:pt x="355" y="1325"/>
                    <a:pt x="489" y="1845"/>
                    <a:pt x="637" y="2362"/>
                  </a:cubicBezTo>
                  <a:cubicBezTo>
                    <a:pt x="911" y="3322"/>
                    <a:pt x="1250" y="4257"/>
                    <a:pt x="1565" y="5203"/>
                  </a:cubicBezTo>
                  <a:cubicBezTo>
                    <a:pt x="1574" y="5229"/>
                    <a:pt x="1567" y="5253"/>
                    <a:pt x="1554" y="5272"/>
                  </a:cubicBezTo>
                  <a:cubicBezTo>
                    <a:pt x="1920" y="5200"/>
                    <a:pt x="2289" y="5141"/>
                    <a:pt x="2659" y="5088"/>
                  </a:cubicBezTo>
                  <a:cubicBezTo>
                    <a:pt x="2664" y="5088"/>
                    <a:pt x="2669" y="5087"/>
                    <a:pt x="2674" y="5087"/>
                  </a:cubicBezTo>
                  <a:cubicBezTo>
                    <a:pt x="2698" y="5087"/>
                    <a:pt x="2719" y="5096"/>
                    <a:pt x="2735" y="5109"/>
                  </a:cubicBezTo>
                  <a:cubicBezTo>
                    <a:pt x="2731" y="5100"/>
                    <a:pt x="2726" y="5093"/>
                    <a:pt x="2724" y="5083"/>
                  </a:cubicBezTo>
                  <a:cubicBezTo>
                    <a:pt x="2520" y="4110"/>
                    <a:pt x="2365" y="3130"/>
                    <a:pt x="2264" y="2142"/>
                  </a:cubicBezTo>
                  <a:cubicBezTo>
                    <a:pt x="2212" y="1634"/>
                    <a:pt x="2176" y="1125"/>
                    <a:pt x="2151" y="615"/>
                  </a:cubicBezTo>
                  <a:cubicBezTo>
                    <a:pt x="2141" y="411"/>
                    <a:pt x="2212" y="147"/>
                    <a:pt x="2010" y="22"/>
                  </a:cubicBezTo>
                  <a:cubicBezTo>
                    <a:pt x="1985" y="7"/>
                    <a:pt x="1942" y="1"/>
                    <a:pt x="18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8"/>
          <p:cNvGrpSpPr/>
          <p:nvPr/>
        </p:nvGrpSpPr>
        <p:grpSpPr>
          <a:xfrm>
            <a:off x="-26598" y="3584658"/>
            <a:ext cx="810732" cy="789201"/>
            <a:chOff x="-52623" y="3584658"/>
            <a:chExt cx="810732" cy="789201"/>
          </a:xfrm>
        </p:grpSpPr>
        <p:sp>
          <p:nvSpPr>
            <p:cNvPr id="198" name="Google Shape;198;p18"/>
            <p:cNvSpPr/>
            <p:nvPr/>
          </p:nvSpPr>
          <p:spPr>
            <a:xfrm rot="-3514840">
              <a:off x="77999" y="3672071"/>
              <a:ext cx="549488" cy="614374"/>
            </a:xfrm>
            <a:custGeom>
              <a:rect b="b" l="l" r="r" t="t"/>
              <a:pathLst>
                <a:path extrusionOk="0" h="13217" w="11822">
                  <a:moveTo>
                    <a:pt x="6441" y="269"/>
                  </a:moveTo>
                  <a:cubicBezTo>
                    <a:pt x="7463" y="1195"/>
                    <a:pt x="8487" y="2118"/>
                    <a:pt x="9513" y="3043"/>
                  </a:cubicBezTo>
                  <a:cubicBezTo>
                    <a:pt x="10041" y="3520"/>
                    <a:pt x="10568" y="3995"/>
                    <a:pt x="11096" y="4472"/>
                  </a:cubicBezTo>
                  <a:cubicBezTo>
                    <a:pt x="11513" y="4847"/>
                    <a:pt x="11530" y="4944"/>
                    <a:pt x="11222" y="5413"/>
                  </a:cubicBezTo>
                  <a:cubicBezTo>
                    <a:pt x="11027" y="5711"/>
                    <a:pt x="10828" y="6005"/>
                    <a:pt x="10625" y="6299"/>
                  </a:cubicBezTo>
                  <a:cubicBezTo>
                    <a:pt x="8959" y="8704"/>
                    <a:pt x="7053" y="10933"/>
                    <a:pt x="4952" y="12968"/>
                  </a:cubicBezTo>
                  <a:cubicBezTo>
                    <a:pt x="4948" y="12962"/>
                    <a:pt x="4947" y="12955"/>
                    <a:pt x="4939" y="12947"/>
                  </a:cubicBezTo>
                  <a:cubicBezTo>
                    <a:pt x="3563" y="11339"/>
                    <a:pt x="1962" y="9791"/>
                    <a:pt x="217" y="8583"/>
                  </a:cubicBezTo>
                  <a:cubicBezTo>
                    <a:pt x="2429" y="5932"/>
                    <a:pt x="4426" y="3070"/>
                    <a:pt x="6441" y="269"/>
                  </a:cubicBezTo>
                  <a:close/>
                  <a:moveTo>
                    <a:pt x="6423" y="1"/>
                  </a:moveTo>
                  <a:cubicBezTo>
                    <a:pt x="6387" y="1"/>
                    <a:pt x="6352" y="20"/>
                    <a:pt x="6327" y="55"/>
                  </a:cubicBezTo>
                  <a:cubicBezTo>
                    <a:pt x="4273" y="2910"/>
                    <a:pt x="2078" y="5671"/>
                    <a:pt x="55" y="8548"/>
                  </a:cubicBezTo>
                  <a:cubicBezTo>
                    <a:pt x="51" y="8552"/>
                    <a:pt x="47" y="8557"/>
                    <a:pt x="46" y="8562"/>
                  </a:cubicBezTo>
                  <a:cubicBezTo>
                    <a:pt x="42" y="8566"/>
                    <a:pt x="39" y="8571"/>
                    <a:pt x="37" y="8575"/>
                  </a:cubicBezTo>
                  <a:cubicBezTo>
                    <a:pt x="1" y="8626"/>
                    <a:pt x="52" y="8686"/>
                    <a:pt x="104" y="8688"/>
                  </a:cubicBezTo>
                  <a:cubicBezTo>
                    <a:pt x="1745" y="10096"/>
                    <a:pt x="3321" y="11502"/>
                    <a:pt x="4790" y="13095"/>
                  </a:cubicBezTo>
                  <a:cubicBezTo>
                    <a:pt x="4813" y="13118"/>
                    <a:pt x="4837" y="13127"/>
                    <a:pt x="4859" y="13127"/>
                  </a:cubicBezTo>
                  <a:cubicBezTo>
                    <a:pt x="4872" y="13176"/>
                    <a:pt x="4918" y="13216"/>
                    <a:pt x="4969" y="13216"/>
                  </a:cubicBezTo>
                  <a:cubicBezTo>
                    <a:pt x="4993" y="13216"/>
                    <a:pt x="5018" y="13207"/>
                    <a:pt x="5041" y="13185"/>
                  </a:cubicBezTo>
                  <a:cubicBezTo>
                    <a:pt x="7611" y="10706"/>
                    <a:pt x="9875" y="7938"/>
                    <a:pt x="11797" y="4927"/>
                  </a:cubicBezTo>
                  <a:cubicBezTo>
                    <a:pt x="11822" y="4889"/>
                    <a:pt x="11813" y="4826"/>
                    <a:pt x="11779" y="4796"/>
                  </a:cubicBezTo>
                  <a:cubicBezTo>
                    <a:pt x="10019" y="3208"/>
                    <a:pt x="8259" y="1620"/>
                    <a:pt x="6501" y="32"/>
                  </a:cubicBezTo>
                  <a:cubicBezTo>
                    <a:pt x="6476" y="11"/>
                    <a:pt x="6450" y="1"/>
                    <a:pt x="64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rot="-3514840">
              <a:off x="89309" y="3685911"/>
              <a:ext cx="525923" cy="590202"/>
            </a:xfrm>
            <a:custGeom>
              <a:rect b="b" l="l" r="r" t="t"/>
              <a:pathLst>
                <a:path extrusionOk="0" h="12697" w="11315">
                  <a:moveTo>
                    <a:pt x="6351" y="984"/>
                  </a:moveTo>
                  <a:cubicBezTo>
                    <a:pt x="6365" y="984"/>
                    <a:pt x="6379" y="989"/>
                    <a:pt x="6393" y="1002"/>
                  </a:cubicBezTo>
                  <a:cubicBezTo>
                    <a:pt x="6953" y="1519"/>
                    <a:pt x="7522" y="2022"/>
                    <a:pt x="8101" y="2517"/>
                  </a:cubicBezTo>
                  <a:cubicBezTo>
                    <a:pt x="8160" y="2567"/>
                    <a:pt x="8103" y="2664"/>
                    <a:pt x="8038" y="2664"/>
                  </a:cubicBezTo>
                  <a:cubicBezTo>
                    <a:pt x="8024" y="2664"/>
                    <a:pt x="8010" y="2659"/>
                    <a:pt x="7997" y="2649"/>
                  </a:cubicBezTo>
                  <a:cubicBezTo>
                    <a:pt x="7390" y="2181"/>
                    <a:pt x="6820" y="1653"/>
                    <a:pt x="6306" y="1086"/>
                  </a:cubicBezTo>
                  <a:cubicBezTo>
                    <a:pt x="6267" y="1042"/>
                    <a:pt x="6305" y="984"/>
                    <a:pt x="6351" y="984"/>
                  </a:cubicBezTo>
                  <a:close/>
                  <a:moveTo>
                    <a:pt x="5885" y="1557"/>
                  </a:moveTo>
                  <a:cubicBezTo>
                    <a:pt x="5899" y="1557"/>
                    <a:pt x="5913" y="1562"/>
                    <a:pt x="5926" y="1573"/>
                  </a:cubicBezTo>
                  <a:cubicBezTo>
                    <a:pt x="7290" y="2724"/>
                    <a:pt x="8620" y="3938"/>
                    <a:pt x="9913" y="5168"/>
                  </a:cubicBezTo>
                  <a:cubicBezTo>
                    <a:pt x="9983" y="5236"/>
                    <a:pt x="9916" y="5329"/>
                    <a:pt x="9840" y="5329"/>
                  </a:cubicBezTo>
                  <a:cubicBezTo>
                    <a:pt x="9818" y="5329"/>
                    <a:pt x="9795" y="5322"/>
                    <a:pt x="9775" y="5304"/>
                  </a:cubicBezTo>
                  <a:cubicBezTo>
                    <a:pt x="8434" y="4128"/>
                    <a:pt x="7107" y="2913"/>
                    <a:pt x="5839" y="1657"/>
                  </a:cubicBezTo>
                  <a:cubicBezTo>
                    <a:pt x="5795" y="1614"/>
                    <a:pt x="5837" y="1557"/>
                    <a:pt x="5885" y="1557"/>
                  </a:cubicBezTo>
                  <a:close/>
                  <a:moveTo>
                    <a:pt x="5463" y="2308"/>
                  </a:moveTo>
                  <a:cubicBezTo>
                    <a:pt x="5471" y="2308"/>
                    <a:pt x="5480" y="2310"/>
                    <a:pt x="5488" y="2315"/>
                  </a:cubicBezTo>
                  <a:cubicBezTo>
                    <a:pt x="6977" y="3267"/>
                    <a:pt x="8348" y="4581"/>
                    <a:pt x="9534" y="5884"/>
                  </a:cubicBezTo>
                  <a:cubicBezTo>
                    <a:pt x="9601" y="5958"/>
                    <a:pt x="9535" y="6056"/>
                    <a:pt x="9459" y="6056"/>
                  </a:cubicBezTo>
                  <a:cubicBezTo>
                    <a:pt x="9436" y="6056"/>
                    <a:pt x="9412" y="6047"/>
                    <a:pt x="9391" y="6026"/>
                  </a:cubicBezTo>
                  <a:cubicBezTo>
                    <a:pt x="8123" y="4740"/>
                    <a:pt x="6764" y="3602"/>
                    <a:pt x="5425" y="2396"/>
                  </a:cubicBezTo>
                  <a:cubicBezTo>
                    <a:pt x="5388" y="2363"/>
                    <a:pt x="5423" y="2308"/>
                    <a:pt x="5463" y="2308"/>
                  </a:cubicBezTo>
                  <a:close/>
                  <a:moveTo>
                    <a:pt x="4851" y="3035"/>
                  </a:moveTo>
                  <a:cubicBezTo>
                    <a:pt x="4864" y="3035"/>
                    <a:pt x="4878" y="3040"/>
                    <a:pt x="4890" y="3050"/>
                  </a:cubicBezTo>
                  <a:cubicBezTo>
                    <a:pt x="6244" y="4206"/>
                    <a:pt x="7578" y="5426"/>
                    <a:pt x="8856" y="6666"/>
                  </a:cubicBezTo>
                  <a:cubicBezTo>
                    <a:pt x="8920" y="6730"/>
                    <a:pt x="8859" y="6816"/>
                    <a:pt x="8787" y="6816"/>
                  </a:cubicBezTo>
                  <a:cubicBezTo>
                    <a:pt x="8767" y="6816"/>
                    <a:pt x="8746" y="6809"/>
                    <a:pt x="8727" y="6793"/>
                  </a:cubicBezTo>
                  <a:cubicBezTo>
                    <a:pt x="7389" y="5617"/>
                    <a:pt x="6068" y="4388"/>
                    <a:pt x="4808" y="3132"/>
                  </a:cubicBezTo>
                  <a:cubicBezTo>
                    <a:pt x="4765" y="3091"/>
                    <a:pt x="4805" y="3035"/>
                    <a:pt x="4851" y="3035"/>
                  </a:cubicBezTo>
                  <a:close/>
                  <a:moveTo>
                    <a:pt x="4371" y="3735"/>
                  </a:moveTo>
                  <a:cubicBezTo>
                    <a:pt x="4383" y="3735"/>
                    <a:pt x="4395" y="3739"/>
                    <a:pt x="4407" y="3749"/>
                  </a:cubicBezTo>
                  <a:cubicBezTo>
                    <a:pt x="5790" y="4849"/>
                    <a:pt x="7077" y="6169"/>
                    <a:pt x="8289" y="7453"/>
                  </a:cubicBezTo>
                  <a:cubicBezTo>
                    <a:pt x="8353" y="7522"/>
                    <a:pt x="8289" y="7614"/>
                    <a:pt x="8218" y="7614"/>
                  </a:cubicBezTo>
                  <a:cubicBezTo>
                    <a:pt x="8196" y="7614"/>
                    <a:pt x="8174" y="7606"/>
                    <a:pt x="8154" y="7586"/>
                  </a:cubicBezTo>
                  <a:cubicBezTo>
                    <a:pt x="6886" y="6334"/>
                    <a:pt x="5554" y="5116"/>
                    <a:pt x="4334" y="3822"/>
                  </a:cubicBezTo>
                  <a:cubicBezTo>
                    <a:pt x="4295" y="3782"/>
                    <a:pt x="4330" y="3735"/>
                    <a:pt x="4371" y="3735"/>
                  </a:cubicBezTo>
                  <a:close/>
                  <a:moveTo>
                    <a:pt x="3635" y="4683"/>
                  </a:moveTo>
                  <a:cubicBezTo>
                    <a:pt x="3644" y="4683"/>
                    <a:pt x="3653" y="4685"/>
                    <a:pt x="3661" y="4692"/>
                  </a:cubicBezTo>
                  <a:cubicBezTo>
                    <a:pt x="5113" y="5815"/>
                    <a:pt x="6517" y="7077"/>
                    <a:pt x="7764" y="8425"/>
                  </a:cubicBezTo>
                  <a:cubicBezTo>
                    <a:pt x="7829" y="8495"/>
                    <a:pt x="7765" y="8590"/>
                    <a:pt x="7692" y="8590"/>
                  </a:cubicBezTo>
                  <a:cubicBezTo>
                    <a:pt x="7670" y="8590"/>
                    <a:pt x="7647" y="8582"/>
                    <a:pt x="7627" y="8562"/>
                  </a:cubicBezTo>
                  <a:cubicBezTo>
                    <a:pt x="6303" y="7271"/>
                    <a:pt x="4973" y="6010"/>
                    <a:pt x="3595" y="4778"/>
                  </a:cubicBezTo>
                  <a:cubicBezTo>
                    <a:pt x="3557" y="4744"/>
                    <a:pt x="3595" y="4683"/>
                    <a:pt x="3635" y="4683"/>
                  </a:cubicBezTo>
                  <a:close/>
                  <a:moveTo>
                    <a:pt x="3271" y="5499"/>
                  </a:moveTo>
                  <a:cubicBezTo>
                    <a:pt x="3283" y="5499"/>
                    <a:pt x="3296" y="5503"/>
                    <a:pt x="3307" y="5512"/>
                  </a:cubicBezTo>
                  <a:cubicBezTo>
                    <a:pt x="4680" y="6612"/>
                    <a:pt x="5982" y="7827"/>
                    <a:pt x="7276" y="9020"/>
                  </a:cubicBezTo>
                  <a:cubicBezTo>
                    <a:pt x="7350" y="9089"/>
                    <a:pt x="7280" y="9188"/>
                    <a:pt x="7200" y="9188"/>
                  </a:cubicBezTo>
                  <a:cubicBezTo>
                    <a:pt x="7177" y="9188"/>
                    <a:pt x="7154" y="9181"/>
                    <a:pt x="7133" y="9162"/>
                  </a:cubicBezTo>
                  <a:cubicBezTo>
                    <a:pt x="5826" y="7985"/>
                    <a:pt x="4484" y="6820"/>
                    <a:pt x="3231" y="5586"/>
                  </a:cubicBezTo>
                  <a:cubicBezTo>
                    <a:pt x="3191" y="5548"/>
                    <a:pt x="3228" y="5499"/>
                    <a:pt x="3271" y="5499"/>
                  </a:cubicBezTo>
                  <a:close/>
                  <a:moveTo>
                    <a:pt x="2641" y="6354"/>
                  </a:moveTo>
                  <a:cubicBezTo>
                    <a:pt x="2654" y="6354"/>
                    <a:pt x="2667" y="6359"/>
                    <a:pt x="2680" y="6371"/>
                  </a:cubicBezTo>
                  <a:cubicBezTo>
                    <a:pt x="3306" y="6952"/>
                    <a:pt x="3891" y="7577"/>
                    <a:pt x="4508" y="8169"/>
                  </a:cubicBezTo>
                  <a:cubicBezTo>
                    <a:pt x="4817" y="8465"/>
                    <a:pt x="5129" y="8758"/>
                    <a:pt x="5444" y="9046"/>
                  </a:cubicBezTo>
                  <a:cubicBezTo>
                    <a:pt x="5663" y="9250"/>
                    <a:pt x="6115" y="9837"/>
                    <a:pt x="6412" y="9897"/>
                  </a:cubicBezTo>
                  <a:cubicBezTo>
                    <a:pt x="6513" y="9918"/>
                    <a:pt x="6491" y="10078"/>
                    <a:pt x="6392" y="10078"/>
                  </a:cubicBezTo>
                  <a:cubicBezTo>
                    <a:pt x="6391" y="10078"/>
                    <a:pt x="6389" y="10078"/>
                    <a:pt x="6387" y="10077"/>
                  </a:cubicBezTo>
                  <a:cubicBezTo>
                    <a:pt x="6133" y="10063"/>
                    <a:pt x="5903" y="9735"/>
                    <a:pt x="5731" y="9581"/>
                  </a:cubicBezTo>
                  <a:cubicBezTo>
                    <a:pt x="5389" y="9267"/>
                    <a:pt x="5049" y="8946"/>
                    <a:pt x="4713" y="8623"/>
                  </a:cubicBezTo>
                  <a:cubicBezTo>
                    <a:pt x="3987" y="7926"/>
                    <a:pt x="3248" y="7221"/>
                    <a:pt x="2602" y="6449"/>
                  </a:cubicBezTo>
                  <a:cubicBezTo>
                    <a:pt x="2567" y="6406"/>
                    <a:pt x="2600" y="6354"/>
                    <a:pt x="2641" y="6354"/>
                  </a:cubicBezTo>
                  <a:close/>
                  <a:moveTo>
                    <a:pt x="1887" y="7059"/>
                  </a:moveTo>
                  <a:cubicBezTo>
                    <a:pt x="1892" y="7059"/>
                    <a:pt x="1898" y="7060"/>
                    <a:pt x="1904" y="7062"/>
                  </a:cubicBezTo>
                  <a:cubicBezTo>
                    <a:pt x="2597" y="7326"/>
                    <a:pt x="3148" y="8094"/>
                    <a:pt x="3667" y="8599"/>
                  </a:cubicBezTo>
                  <a:cubicBezTo>
                    <a:pt x="4364" y="9276"/>
                    <a:pt x="5064" y="9950"/>
                    <a:pt x="5751" y="10635"/>
                  </a:cubicBezTo>
                  <a:cubicBezTo>
                    <a:pt x="5818" y="10702"/>
                    <a:pt x="5753" y="10798"/>
                    <a:pt x="5679" y="10798"/>
                  </a:cubicBezTo>
                  <a:cubicBezTo>
                    <a:pt x="5657" y="10798"/>
                    <a:pt x="5634" y="10790"/>
                    <a:pt x="5614" y="10770"/>
                  </a:cubicBezTo>
                  <a:cubicBezTo>
                    <a:pt x="5005" y="10178"/>
                    <a:pt x="4407" y="9576"/>
                    <a:pt x="3805" y="8975"/>
                  </a:cubicBezTo>
                  <a:cubicBezTo>
                    <a:pt x="3228" y="8402"/>
                    <a:pt x="2593" y="7528"/>
                    <a:pt x="1861" y="7167"/>
                  </a:cubicBezTo>
                  <a:cubicBezTo>
                    <a:pt x="1809" y="7140"/>
                    <a:pt x="1838" y="7059"/>
                    <a:pt x="1887" y="7059"/>
                  </a:cubicBezTo>
                  <a:close/>
                  <a:moveTo>
                    <a:pt x="3639" y="10157"/>
                  </a:moveTo>
                  <a:cubicBezTo>
                    <a:pt x="3651" y="10157"/>
                    <a:pt x="3664" y="10161"/>
                    <a:pt x="3676" y="10171"/>
                  </a:cubicBezTo>
                  <a:cubicBezTo>
                    <a:pt x="4053" y="10481"/>
                    <a:pt x="4419" y="10806"/>
                    <a:pt x="4787" y="11127"/>
                  </a:cubicBezTo>
                  <a:cubicBezTo>
                    <a:pt x="4844" y="11177"/>
                    <a:pt x="4790" y="11256"/>
                    <a:pt x="4728" y="11256"/>
                  </a:cubicBezTo>
                  <a:cubicBezTo>
                    <a:pt x="4711" y="11256"/>
                    <a:pt x="4693" y="11250"/>
                    <a:pt x="4677" y="11235"/>
                  </a:cubicBezTo>
                  <a:cubicBezTo>
                    <a:pt x="4315" y="10910"/>
                    <a:pt x="3950" y="10584"/>
                    <a:pt x="3597" y="10248"/>
                  </a:cubicBezTo>
                  <a:cubicBezTo>
                    <a:pt x="3556" y="10209"/>
                    <a:pt x="3594" y="10157"/>
                    <a:pt x="3639" y="10157"/>
                  </a:cubicBezTo>
                  <a:close/>
                  <a:moveTo>
                    <a:pt x="6226" y="0"/>
                  </a:moveTo>
                  <a:cubicBezTo>
                    <a:pt x="4210" y="2801"/>
                    <a:pt x="2213" y="5662"/>
                    <a:pt x="1" y="8314"/>
                  </a:cubicBezTo>
                  <a:cubicBezTo>
                    <a:pt x="1747" y="9522"/>
                    <a:pt x="3348" y="11071"/>
                    <a:pt x="4724" y="12677"/>
                  </a:cubicBezTo>
                  <a:cubicBezTo>
                    <a:pt x="4731" y="12682"/>
                    <a:pt x="4732" y="12691"/>
                    <a:pt x="4736" y="12697"/>
                  </a:cubicBezTo>
                  <a:cubicBezTo>
                    <a:pt x="6838" y="10662"/>
                    <a:pt x="8743" y="8433"/>
                    <a:pt x="10409" y="6028"/>
                  </a:cubicBezTo>
                  <a:cubicBezTo>
                    <a:pt x="10612" y="5734"/>
                    <a:pt x="10811" y="5441"/>
                    <a:pt x="11006" y="5143"/>
                  </a:cubicBezTo>
                  <a:cubicBezTo>
                    <a:pt x="11314" y="4674"/>
                    <a:pt x="11296" y="4578"/>
                    <a:pt x="10880" y="4202"/>
                  </a:cubicBezTo>
                  <a:cubicBezTo>
                    <a:pt x="10352" y="3725"/>
                    <a:pt x="9825" y="3250"/>
                    <a:pt x="9297" y="2773"/>
                  </a:cubicBezTo>
                  <a:cubicBezTo>
                    <a:pt x="8272" y="1847"/>
                    <a:pt x="7249" y="924"/>
                    <a:pt x="6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rot="-3514840">
              <a:off x="307439" y="3983981"/>
              <a:ext cx="183550" cy="173198"/>
            </a:xfrm>
            <a:custGeom>
              <a:rect b="b" l="l" r="r" t="t"/>
              <a:pathLst>
                <a:path extrusionOk="0" h="3726" w="3949">
                  <a:moveTo>
                    <a:pt x="76" y="1"/>
                  </a:moveTo>
                  <a:cubicBezTo>
                    <a:pt x="34" y="1"/>
                    <a:pt x="0" y="54"/>
                    <a:pt x="36" y="96"/>
                  </a:cubicBezTo>
                  <a:cubicBezTo>
                    <a:pt x="684" y="868"/>
                    <a:pt x="1421" y="1573"/>
                    <a:pt x="2147" y="2270"/>
                  </a:cubicBezTo>
                  <a:cubicBezTo>
                    <a:pt x="2481" y="2592"/>
                    <a:pt x="2823" y="2913"/>
                    <a:pt x="3165" y="3228"/>
                  </a:cubicBezTo>
                  <a:cubicBezTo>
                    <a:pt x="3338" y="3383"/>
                    <a:pt x="3568" y="3711"/>
                    <a:pt x="3822" y="3725"/>
                  </a:cubicBezTo>
                  <a:cubicBezTo>
                    <a:pt x="3824" y="3726"/>
                    <a:pt x="3826" y="3726"/>
                    <a:pt x="3827" y="3726"/>
                  </a:cubicBezTo>
                  <a:cubicBezTo>
                    <a:pt x="3926" y="3726"/>
                    <a:pt x="3948" y="3566"/>
                    <a:pt x="3847" y="3545"/>
                  </a:cubicBezTo>
                  <a:cubicBezTo>
                    <a:pt x="3550" y="3485"/>
                    <a:pt x="3098" y="2898"/>
                    <a:pt x="2877" y="2693"/>
                  </a:cubicBezTo>
                  <a:cubicBezTo>
                    <a:pt x="2563" y="2405"/>
                    <a:pt x="2250" y="2112"/>
                    <a:pt x="1941" y="1816"/>
                  </a:cubicBezTo>
                  <a:cubicBezTo>
                    <a:pt x="1326" y="1224"/>
                    <a:pt x="740" y="597"/>
                    <a:pt x="114" y="17"/>
                  </a:cubicBezTo>
                  <a:cubicBezTo>
                    <a:pt x="102" y="6"/>
                    <a:pt x="88" y="1"/>
                    <a:pt x="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rot="-3514840">
              <a:off x="316673" y="4029785"/>
              <a:ext cx="186478" cy="173802"/>
            </a:xfrm>
            <a:custGeom>
              <a:rect b="b" l="l" r="r" t="t"/>
              <a:pathLst>
                <a:path extrusionOk="0" h="3739" w="4012">
                  <a:moveTo>
                    <a:pt x="79" y="0"/>
                  </a:moveTo>
                  <a:cubicBezTo>
                    <a:pt x="29" y="0"/>
                    <a:pt x="0" y="82"/>
                    <a:pt x="52" y="107"/>
                  </a:cubicBezTo>
                  <a:cubicBezTo>
                    <a:pt x="785" y="469"/>
                    <a:pt x="1419" y="1343"/>
                    <a:pt x="1996" y="1916"/>
                  </a:cubicBezTo>
                  <a:cubicBezTo>
                    <a:pt x="2600" y="2517"/>
                    <a:pt x="3198" y="3118"/>
                    <a:pt x="3806" y="3711"/>
                  </a:cubicBezTo>
                  <a:cubicBezTo>
                    <a:pt x="3826" y="3731"/>
                    <a:pt x="3849" y="3739"/>
                    <a:pt x="3871" y="3739"/>
                  </a:cubicBezTo>
                  <a:cubicBezTo>
                    <a:pt x="3946" y="3739"/>
                    <a:pt x="4011" y="3643"/>
                    <a:pt x="3944" y="3576"/>
                  </a:cubicBezTo>
                  <a:cubicBezTo>
                    <a:pt x="3256" y="2892"/>
                    <a:pt x="2557" y="2217"/>
                    <a:pt x="1859" y="1540"/>
                  </a:cubicBezTo>
                  <a:cubicBezTo>
                    <a:pt x="1340" y="1035"/>
                    <a:pt x="790" y="266"/>
                    <a:pt x="95" y="3"/>
                  </a:cubicBezTo>
                  <a:cubicBezTo>
                    <a:pt x="90" y="1"/>
                    <a:pt x="84" y="0"/>
                    <a:pt x="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rot="-3514840">
              <a:off x="285791" y="3934673"/>
              <a:ext cx="193311" cy="171478"/>
            </a:xfrm>
            <a:custGeom>
              <a:rect b="b" l="l" r="r" t="t"/>
              <a:pathLst>
                <a:path extrusionOk="0" h="3689" w="4159">
                  <a:moveTo>
                    <a:pt x="79" y="0"/>
                  </a:moveTo>
                  <a:cubicBezTo>
                    <a:pt x="36" y="0"/>
                    <a:pt x="0" y="49"/>
                    <a:pt x="40" y="88"/>
                  </a:cubicBezTo>
                  <a:cubicBezTo>
                    <a:pt x="1292" y="1323"/>
                    <a:pt x="2634" y="2485"/>
                    <a:pt x="3941" y="3662"/>
                  </a:cubicBezTo>
                  <a:cubicBezTo>
                    <a:pt x="3962" y="3681"/>
                    <a:pt x="3985" y="3688"/>
                    <a:pt x="4007" y="3688"/>
                  </a:cubicBezTo>
                  <a:cubicBezTo>
                    <a:pt x="4088" y="3688"/>
                    <a:pt x="4159" y="3589"/>
                    <a:pt x="4084" y="3520"/>
                  </a:cubicBezTo>
                  <a:cubicBezTo>
                    <a:pt x="2791" y="2327"/>
                    <a:pt x="1488" y="1112"/>
                    <a:pt x="115" y="13"/>
                  </a:cubicBezTo>
                  <a:cubicBezTo>
                    <a:pt x="104" y="4"/>
                    <a:pt x="91" y="0"/>
                    <a:pt x="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rot="-3514840">
              <a:off x="265239" y="3895716"/>
              <a:ext cx="198610" cy="181658"/>
            </a:xfrm>
            <a:custGeom>
              <a:rect b="b" l="l" r="r" t="t"/>
              <a:pathLst>
                <a:path extrusionOk="0" h="3908" w="4273">
                  <a:moveTo>
                    <a:pt x="78" y="1"/>
                  </a:moveTo>
                  <a:cubicBezTo>
                    <a:pt x="37" y="1"/>
                    <a:pt x="1" y="62"/>
                    <a:pt x="38" y="96"/>
                  </a:cubicBezTo>
                  <a:cubicBezTo>
                    <a:pt x="1416" y="1328"/>
                    <a:pt x="2747" y="2589"/>
                    <a:pt x="4070" y="3880"/>
                  </a:cubicBezTo>
                  <a:cubicBezTo>
                    <a:pt x="4090" y="3899"/>
                    <a:pt x="4113" y="3908"/>
                    <a:pt x="4134" y="3908"/>
                  </a:cubicBezTo>
                  <a:cubicBezTo>
                    <a:pt x="4208" y="3908"/>
                    <a:pt x="4272" y="3813"/>
                    <a:pt x="4207" y="3743"/>
                  </a:cubicBezTo>
                  <a:cubicBezTo>
                    <a:pt x="2960" y="2395"/>
                    <a:pt x="1556" y="1133"/>
                    <a:pt x="104" y="10"/>
                  </a:cubicBezTo>
                  <a:cubicBezTo>
                    <a:pt x="96" y="3"/>
                    <a:pt x="87" y="1"/>
                    <a:pt x="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rot="-3514840">
              <a:off x="459851" y="4118866"/>
              <a:ext cx="59913" cy="51039"/>
            </a:xfrm>
            <a:custGeom>
              <a:rect b="b" l="l" r="r" t="t"/>
              <a:pathLst>
                <a:path extrusionOk="0" h="1098" w="1289">
                  <a:moveTo>
                    <a:pt x="83" y="0"/>
                  </a:moveTo>
                  <a:cubicBezTo>
                    <a:pt x="38" y="0"/>
                    <a:pt x="0" y="52"/>
                    <a:pt x="41" y="91"/>
                  </a:cubicBezTo>
                  <a:cubicBezTo>
                    <a:pt x="394" y="427"/>
                    <a:pt x="758" y="753"/>
                    <a:pt x="1121" y="1078"/>
                  </a:cubicBezTo>
                  <a:cubicBezTo>
                    <a:pt x="1137" y="1092"/>
                    <a:pt x="1154" y="1098"/>
                    <a:pt x="1171" y="1098"/>
                  </a:cubicBezTo>
                  <a:cubicBezTo>
                    <a:pt x="1233" y="1098"/>
                    <a:pt x="1289" y="1021"/>
                    <a:pt x="1231" y="970"/>
                  </a:cubicBezTo>
                  <a:cubicBezTo>
                    <a:pt x="863" y="649"/>
                    <a:pt x="497" y="324"/>
                    <a:pt x="120" y="14"/>
                  </a:cubicBezTo>
                  <a:cubicBezTo>
                    <a:pt x="108" y="4"/>
                    <a:pt x="95" y="0"/>
                    <a:pt x="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rot="-3514840">
              <a:off x="247430" y="3848051"/>
              <a:ext cx="188570" cy="180356"/>
            </a:xfrm>
            <a:custGeom>
              <a:rect b="b" l="l" r="r" t="t"/>
              <a:pathLst>
                <a:path extrusionOk="0" h="3880" w="4057">
                  <a:moveTo>
                    <a:pt x="75" y="1"/>
                  </a:moveTo>
                  <a:cubicBezTo>
                    <a:pt x="35" y="1"/>
                    <a:pt x="0" y="47"/>
                    <a:pt x="38" y="87"/>
                  </a:cubicBezTo>
                  <a:cubicBezTo>
                    <a:pt x="1257" y="1381"/>
                    <a:pt x="2590" y="2600"/>
                    <a:pt x="3858" y="3851"/>
                  </a:cubicBezTo>
                  <a:cubicBezTo>
                    <a:pt x="3878" y="3871"/>
                    <a:pt x="3900" y="3879"/>
                    <a:pt x="3922" y="3879"/>
                  </a:cubicBezTo>
                  <a:cubicBezTo>
                    <a:pt x="3993" y="3879"/>
                    <a:pt x="4057" y="3787"/>
                    <a:pt x="3993" y="3718"/>
                  </a:cubicBezTo>
                  <a:cubicBezTo>
                    <a:pt x="2781" y="2434"/>
                    <a:pt x="1494" y="1114"/>
                    <a:pt x="111" y="14"/>
                  </a:cubicBezTo>
                  <a:cubicBezTo>
                    <a:pt x="99" y="5"/>
                    <a:pt x="87" y="1"/>
                    <a:pt x="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rot="-3514840">
              <a:off x="227944" y="3811588"/>
              <a:ext cx="193172" cy="175801"/>
            </a:xfrm>
            <a:custGeom>
              <a:rect b="b" l="l" r="r" t="t"/>
              <a:pathLst>
                <a:path extrusionOk="0" h="3782" w="4156">
                  <a:moveTo>
                    <a:pt x="86" y="0"/>
                  </a:moveTo>
                  <a:cubicBezTo>
                    <a:pt x="40" y="0"/>
                    <a:pt x="0" y="55"/>
                    <a:pt x="43" y="97"/>
                  </a:cubicBezTo>
                  <a:cubicBezTo>
                    <a:pt x="1303" y="1354"/>
                    <a:pt x="2624" y="2582"/>
                    <a:pt x="3962" y="3758"/>
                  </a:cubicBezTo>
                  <a:cubicBezTo>
                    <a:pt x="3981" y="3774"/>
                    <a:pt x="4002" y="3781"/>
                    <a:pt x="4022" y="3781"/>
                  </a:cubicBezTo>
                  <a:cubicBezTo>
                    <a:pt x="4094" y="3781"/>
                    <a:pt x="4155" y="3694"/>
                    <a:pt x="4091" y="3631"/>
                  </a:cubicBezTo>
                  <a:cubicBezTo>
                    <a:pt x="2813" y="2391"/>
                    <a:pt x="1479" y="1171"/>
                    <a:pt x="125" y="15"/>
                  </a:cubicBezTo>
                  <a:cubicBezTo>
                    <a:pt x="113" y="5"/>
                    <a:pt x="99" y="0"/>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rot="-3514840">
              <a:off x="212927" y="3768438"/>
              <a:ext cx="195867" cy="174267"/>
            </a:xfrm>
            <a:custGeom>
              <a:rect b="b" l="l" r="r" t="t"/>
              <a:pathLst>
                <a:path extrusionOk="0" h="3749" w="4214">
                  <a:moveTo>
                    <a:pt x="75" y="1"/>
                  </a:moveTo>
                  <a:cubicBezTo>
                    <a:pt x="35" y="1"/>
                    <a:pt x="1" y="57"/>
                    <a:pt x="37" y="89"/>
                  </a:cubicBezTo>
                  <a:cubicBezTo>
                    <a:pt x="1377" y="1295"/>
                    <a:pt x="2735" y="2433"/>
                    <a:pt x="4004" y="3719"/>
                  </a:cubicBezTo>
                  <a:cubicBezTo>
                    <a:pt x="4025" y="3739"/>
                    <a:pt x="4048" y="3748"/>
                    <a:pt x="4071" y="3748"/>
                  </a:cubicBezTo>
                  <a:cubicBezTo>
                    <a:pt x="4146" y="3748"/>
                    <a:pt x="4214" y="3650"/>
                    <a:pt x="4146" y="3577"/>
                  </a:cubicBezTo>
                  <a:cubicBezTo>
                    <a:pt x="2959" y="2274"/>
                    <a:pt x="1588" y="960"/>
                    <a:pt x="100" y="8"/>
                  </a:cubicBezTo>
                  <a:cubicBezTo>
                    <a:pt x="91" y="3"/>
                    <a:pt x="83" y="1"/>
                    <a:pt x="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rot="-3514840">
              <a:off x="193851" y="3734369"/>
              <a:ext cx="194566" cy="175383"/>
            </a:xfrm>
            <a:custGeom>
              <a:rect b="b" l="l" r="r" t="t"/>
              <a:pathLst>
                <a:path extrusionOk="0" h="3773" w="4186">
                  <a:moveTo>
                    <a:pt x="90" y="1"/>
                  </a:moveTo>
                  <a:cubicBezTo>
                    <a:pt x="42" y="1"/>
                    <a:pt x="0" y="58"/>
                    <a:pt x="44" y="101"/>
                  </a:cubicBezTo>
                  <a:cubicBezTo>
                    <a:pt x="1310" y="1356"/>
                    <a:pt x="2637" y="2571"/>
                    <a:pt x="3978" y="3747"/>
                  </a:cubicBezTo>
                  <a:cubicBezTo>
                    <a:pt x="3998" y="3765"/>
                    <a:pt x="4021" y="3772"/>
                    <a:pt x="4043" y="3772"/>
                  </a:cubicBezTo>
                  <a:cubicBezTo>
                    <a:pt x="4119" y="3772"/>
                    <a:pt x="4185" y="3679"/>
                    <a:pt x="4116" y="3611"/>
                  </a:cubicBezTo>
                  <a:cubicBezTo>
                    <a:pt x="2823" y="2381"/>
                    <a:pt x="1494" y="1167"/>
                    <a:pt x="131" y="17"/>
                  </a:cubicBezTo>
                  <a:cubicBezTo>
                    <a:pt x="118" y="6"/>
                    <a:pt x="103" y="1"/>
                    <a:pt x="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rot="-3514840">
              <a:off x="166376" y="3770532"/>
              <a:ext cx="88173" cy="78185"/>
            </a:xfrm>
            <a:custGeom>
              <a:rect b="b" l="l" r="r" t="t"/>
              <a:pathLst>
                <a:path extrusionOk="0" h="1682" w="1897">
                  <a:moveTo>
                    <a:pt x="87" y="1"/>
                  </a:moveTo>
                  <a:cubicBezTo>
                    <a:pt x="40" y="1"/>
                    <a:pt x="1" y="58"/>
                    <a:pt x="41" y="103"/>
                  </a:cubicBezTo>
                  <a:cubicBezTo>
                    <a:pt x="555" y="671"/>
                    <a:pt x="1125" y="1199"/>
                    <a:pt x="1732" y="1667"/>
                  </a:cubicBezTo>
                  <a:cubicBezTo>
                    <a:pt x="1745" y="1677"/>
                    <a:pt x="1759" y="1682"/>
                    <a:pt x="1773" y="1682"/>
                  </a:cubicBezTo>
                  <a:cubicBezTo>
                    <a:pt x="1838" y="1682"/>
                    <a:pt x="1897" y="1585"/>
                    <a:pt x="1836" y="1535"/>
                  </a:cubicBezTo>
                  <a:cubicBezTo>
                    <a:pt x="1255" y="1039"/>
                    <a:pt x="687" y="537"/>
                    <a:pt x="128" y="18"/>
                  </a:cubicBezTo>
                  <a:cubicBezTo>
                    <a:pt x="115" y="6"/>
                    <a:pt x="100" y="1"/>
                    <a:pt x="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11" name="Shape 211"/>
        <p:cNvGrpSpPr/>
        <p:nvPr/>
      </p:nvGrpSpPr>
      <p:grpSpPr>
        <a:xfrm>
          <a:off x="0" y="0"/>
          <a:ext cx="0" cy="0"/>
          <a:chOff x="0" y="0"/>
          <a:chExt cx="0" cy="0"/>
        </a:xfrm>
      </p:grpSpPr>
      <p:pic>
        <p:nvPicPr>
          <p:cNvPr id="212" name="Google Shape;212;p19"/>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213" name="Google Shape;21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4" name="Google Shape;214;p19"/>
          <p:cNvSpPr txBox="1"/>
          <p:nvPr>
            <p:ph idx="1" type="subTitle"/>
          </p:nvPr>
        </p:nvSpPr>
        <p:spPr>
          <a:xfrm>
            <a:off x="4832039" y="1856450"/>
            <a:ext cx="3254100" cy="199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19"/>
          <p:cNvSpPr txBox="1"/>
          <p:nvPr>
            <p:ph idx="2" type="subTitle"/>
          </p:nvPr>
        </p:nvSpPr>
        <p:spPr>
          <a:xfrm>
            <a:off x="1057861" y="1856450"/>
            <a:ext cx="3254100" cy="199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6" name="Google Shape;216;p19"/>
          <p:cNvGrpSpPr/>
          <p:nvPr/>
        </p:nvGrpSpPr>
        <p:grpSpPr>
          <a:xfrm>
            <a:off x="109900" y="4317650"/>
            <a:ext cx="550988" cy="572700"/>
            <a:chOff x="135950" y="4225850"/>
            <a:chExt cx="550988" cy="572700"/>
          </a:xfrm>
        </p:grpSpPr>
        <p:sp>
          <p:nvSpPr>
            <p:cNvPr id="217" name="Google Shape;217;p19"/>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19"/>
          <p:cNvGrpSpPr/>
          <p:nvPr/>
        </p:nvGrpSpPr>
        <p:grpSpPr>
          <a:xfrm>
            <a:off x="8554219" y="850480"/>
            <a:ext cx="502303" cy="648973"/>
            <a:chOff x="8489040" y="1196592"/>
            <a:chExt cx="572099" cy="739149"/>
          </a:xfrm>
        </p:grpSpPr>
        <p:sp>
          <p:nvSpPr>
            <p:cNvPr id="221" name="Google Shape;221;p19"/>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27" name="Shape 227"/>
        <p:cNvGrpSpPr/>
        <p:nvPr/>
      </p:nvGrpSpPr>
      <p:grpSpPr>
        <a:xfrm>
          <a:off x="0" y="0"/>
          <a:ext cx="0" cy="0"/>
          <a:chOff x="0" y="0"/>
          <a:chExt cx="0" cy="0"/>
        </a:xfrm>
      </p:grpSpPr>
      <p:pic>
        <p:nvPicPr>
          <p:cNvPr id="228" name="Google Shape;228;p20"/>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229" name="Google Shape;22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0" name="Google Shape;230;p20"/>
          <p:cNvSpPr txBox="1"/>
          <p:nvPr>
            <p:ph idx="1" type="subTitle"/>
          </p:nvPr>
        </p:nvSpPr>
        <p:spPr>
          <a:xfrm>
            <a:off x="937625" y="2980824"/>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1" name="Google Shape;231;p20"/>
          <p:cNvSpPr txBox="1"/>
          <p:nvPr>
            <p:ph idx="2" type="subTitle"/>
          </p:nvPr>
        </p:nvSpPr>
        <p:spPr>
          <a:xfrm>
            <a:off x="3484347" y="2980824"/>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2" name="Google Shape;232;p20"/>
          <p:cNvSpPr txBox="1"/>
          <p:nvPr>
            <p:ph idx="3" type="subTitle"/>
          </p:nvPr>
        </p:nvSpPr>
        <p:spPr>
          <a:xfrm>
            <a:off x="6031075" y="2980824"/>
            <a:ext cx="21753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3" name="Google Shape;233;p20"/>
          <p:cNvSpPr txBox="1"/>
          <p:nvPr>
            <p:ph idx="4" type="subTitle"/>
          </p:nvPr>
        </p:nvSpPr>
        <p:spPr>
          <a:xfrm>
            <a:off x="937625" y="2421923"/>
            <a:ext cx="21753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234" name="Google Shape;234;p20"/>
          <p:cNvSpPr txBox="1"/>
          <p:nvPr>
            <p:ph idx="5" type="subTitle"/>
          </p:nvPr>
        </p:nvSpPr>
        <p:spPr>
          <a:xfrm>
            <a:off x="3484350" y="2421925"/>
            <a:ext cx="21753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235" name="Google Shape;235;p20"/>
          <p:cNvSpPr txBox="1"/>
          <p:nvPr>
            <p:ph idx="6" type="subTitle"/>
          </p:nvPr>
        </p:nvSpPr>
        <p:spPr>
          <a:xfrm>
            <a:off x="6031075" y="2421923"/>
            <a:ext cx="21753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236" name="Google Shape;236;p20"/>
          <p:cNvSpPr/>
          <p:nvPr/>
        </p:nvSpPr>
        <p:spPr>
          <a:xfrm rot="9666959">
            <a:off x="196051" y="198666"/>
            <a:ext cx="321956" cy="296712"/>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485700" y="4643050"/>
            <a:ext cx="543578" cy="447592"/>
            <a:chOff x="84450" y="4640550"/>
            <a:chExt cx="543578" cy="447592"/>
          </a:xfrm>
        </p:grpSpPr>
        <p:sp>
          <p:nvSpPr>
            <p:cNvPr id="238" name="Google Shape;238;p20"/>
            <p:cNvSpPr/>
            <p:nvPr/>
          </p:nvSpPr>
          <p:spPr>
            <a:xfrm>
              <a:off x="84450" y="4641160"/>
              <a:ext cx="453925" cy="446982"/>
            </a:xfrm>
            <a:custGeom>
              <a:rect b="b" l="l" r="r" t="t"/>
              <a:pathLst>
                <a:path extrusionOk="0" h="9528" w="9676">
                  <a:moveTo>
                    <a:pt x="3919" y="0"/>
                  </a:moveTo>
                  <a:cubicBezTo>
                    <a:pt x="3904" y="0"/>
                    <a:pt x="3889" y="9"/>
                    <a:pt x="3880" y="28"/>
                  </a:cubicBezTo>
                  <a:cubicBezTo>
                    <a:pt x="3711" y="384"/>
                    <a:pt x="3654" y="799"/>
                    <a:pt x="3571" y="1183"/>
                  </a:cubicBezTo>
                  <a:cubicBezTo>
                    <a:pt x="3484" y="1581"/>
                    <a:pt x="3391" y="1978"/>
                    <a:pt x="3317" y="2378"/>
                  </a:cubicBezTo>
                  <a:cubicBezTo>
                    <a:pt x="2981" y="1881"/>
                    <a:pt x="2417" y="1623"/>
                    <a:pt x="1866" y="1623"/>
                  </a:cubicBezTo>
                  <a:cubicBezTo>
                    <a:pt x="1248" y="1623"/>
                    <a:pt x="648" y="1948"/>
                    <a:pt x="404" y="2626"/>
                  </a:cubicBezTo>
                  <a:cubicBezTo>
                    <a:pt x="0" y="3752"/>
                    <a:pt x="973" y="4612"/>
                    <a:pt x="1994" y="4612"/>
                  </a:cubicBezTo>
                  <a:cubicBezTo>
                    <a:pt x="2199" y="4612"/>
                    <a:pt x="2406" y="4577"/>
                    <a:pt x="2603" y="4504"/>
                  </a:cubicBezTo>
                  <a:lnTo>
                    <a:pt x="2603" y="4504"/>
                  </a:lnTo>
                  <a:cubicBezTo>
                    <a:pt x="2371" y="4981"/>
                    <a:pt x="2156" y="5466"/>
                    <a:pt x="1941" y="5953"/>
                  </a:cubicBezTo>
                  <a:cubicBezTo>
                    <a:pt x="1846" y="6166"/>
                    <a:pt x="1484" y="6662"/>
                    <a:pt x="1590" y="6908"/>
                  </a:cubicBezTo>
                  <a:cubicBezTo>
                    <a:pt x="1689" y="7136"/>
                    <a:pt x="2243" y="7213"/>
                    <a:pt x="2448" y="7287"/>
                  </a:cubicBezTo>
                  <a:cubicBezTo>
                    <a:pt x="3030" y="7499"/>
                    <a:pt x="3611" y="7718"/>
                    <a:pt x="4198" y="7918"/>
                  </a:cubicBezTo>
                  <a:cubicBezTo>
                    <a:pt x="4211" y="7922"/>
                    <a:pt x="4223" y="7924"/>
                    <a:pt x="4235" y="7924"/>
                  </a:cubicBezTo>
                  <a:cubicBezTo>
                    <a:pt x="4339" y="7924"/>
                    <a:pt x="4388" y="7766"/>
                    <a:pt x="4275" y="7723"/>
                  </a:cubicBezTo>
                  <a:cubicBezTo>
                    <a:pt x="4274" y="7723"/>
                    <a:pt x="4271" y="7722"/>
                    <a:pt x="4270" y="7722"/>
                  </a:cubicBezTo>
                  <a:cubicBezTo>
                    <a:pt x="4270" y="7716"/>
                    <a:pt x="4268" y="7709"/>
                    <a:pt x="4265" y="7705"/>
                  </a:cubicBezTo>
                  <a:cubicBezTo>
                    <a:pt x="3736" y="6773"/>
                    <a:pt x="4323" y="5613"/>
                    <a:pt x="5357" y="5613"/>
                  </a:cubicBezTo>
                  <a:cubicBezTo>
                    <a:pt x="5458" y="5613"/>
                    <a:pt x="5565" y="5625"/>
                    <a:pt x="5674" y="5648"/>
                  </a:cubicBezTo>
                  <a:cubicBezTo>
                    <a:pt x="6958" y="5926"/>
                    <a:pt x="7161" y="7428"/>
                    <a:pt x="6407" y="8341"/>
                  </a:cubicBezTo>
                  <a:cubicBezTo>
                    <a:pt x="6385" y="8368"/>
                    <a:pt x="6379" y="8394"/>
                    <a:pt x="6384" y="8420"/>
                  </a:cubicBezTo>
                  <a:cubicBezTo>
                    <a:pt x="6378" y="8417"/>
                    <a:pt x="6370" y="8415"/>
                    <a:pt x="6362" y="8412"/>
                  </a:cubicBezTo>
                  <a:cubicBezTo>
                    <a:pt x="6352" y="8408"/>
                    <a:pt x="6343" y="8407"/>
                    <a:pt x="6334" y="8407"/>
                  </a:cubicBezTo>
                  <a:cubicBezTo>
                    <a:pt x="6255" y="8407"/>
                    <a:pt x="6220" y="8523"/>
                    <a:pt x="6305" y="8562"/>
                  </a:cubicBezTo>
                  <a:cubicBezTo>
                    <a:pt x="6928" y="8849"/>
                    <a:pt x="7573" y="9088"/>
                    <a:pt x="8209" y="9340"/>
                  </a:cubicBezTo>
                  <a:cubicBezTo>
                    <a:pt x="8398" y="9415"/>
                    <a:pt x="8594" y="9528"/>
                    <a:pt x="8775" y="9528"/>
                  </a:cubicBezTo>
                  <a:cubicBezTo>
                    <a:pt x="8834" y="9528"/>
                    <a:pt x="8891" y="9516"/>
                    <a:pt x="8946" y="9487"/>
                  </a:cubicBezTo>
                  <a:cubicBezTo>
                    <a:pt x="8955" y="9491"/>
                    <a:pt x="8965" y="9493"/>
                    <a:pt x="8975" y="9493"/>
                  </a:cubicBezTo>
                  <a:cubicBezTo>
                    <a:pt x="9001" y="9493"/>
                    <a:pt x="9025" y="9480"/>
                    <a:pt x="9034" y="9451"/>
                  </a:cubicBezTo>
                  <a:cubicBezTo>
                    <a:pt x="9038" y="9439"/>
                    <a:pt x="9041" y="9426"/>
                    <a:pt x="9044" y="9414"/>
                  </a:cubicBezTo>
                  <a:cubicBezTo>
                    <a:pt x="9048" y="9409"/>
                    <a:pt x="9054" y="9407"/>
                    <a:pt x="9059" y="9400"/>
                  </a:cubicBezTo>
                  <a:cubicBezTo>
                    <a:pt x="9083" y="9374"/>
                    <a:pt x="9085" y="9342"/>
                    <a:pt x="9074" y="9315"/>
                  </a:cubicBezTo>
                  <a:cubicBezTo>
                    <a:pt x="9293" y="8607"/>
                    <a:pt x="9470" y="7890"/>
                    <a:pt x="9654" y="7170"/>
                  </a:cubicBezTo>
                  <a:cubicBezTo>
                    <a:pt x="9675" y="7086"/>
                    <a:pt x="9602" y="7024"/>
                    <a:pt x="9538" y="7024"/>
                  </a:cubicBezTo>
                  <a:cubicBezTo>
                    <a:pt x="9536" y="7024"/>
                    <a:pt x="9534" y="7024"/>
                    <a:pt x="9533" y="7024"/>
                  </a:cubicBezTo>
                  <a:cubicBezTo>
                    <a:pt x="9530" y="7021"/>
                    <a:pt x="9527" y="7017"/>
                    <a:pt x="9522" y="7017"/>
                  </a:cubicBezTo>
                  <a:cubicBezTo>
                    <a:pt x="9504" y="7014"/>
                    <a:pt x="9486" y="7011"/>
                    <a:pt x="9468" y="7007"/>
                  </a:cubicBezTo>
                  <a:lnTo>
                    <a:pt x="9448" y="7115"/>
                  </a:lnTo>
                  <a:cubicBezTo>
                    <a:pt x="9269" y="7823"/>
                    <a:pt x="9085" y="8530"/>
                    <a:pt x="8939" y="9246"/>
                  </a:cubicBezTo>
                  <a:cubicBezTo>
                    <a:pt x="8931" y="9250"/>
                    <a:pt x="8924" y="9253"/>
                    <a:pt x="8916" y="9259"/>
                  </a:cubicBezTo>
                  <a:cubicBezTo>
                    <a:pt x="8882" y="9287"/>
                    <a:pt x="8833" y="9299"/>
                    <a:pt x="8772" y="9299"/>
                  </a:cubicBezTo>
                  <a:cubicBezTo>
                    <a:pt x="8444" y="9299"/>
                    <a:pt x="7792" y="8945"/>
                    <a:pt x="7618" y="8878"/>
                  </a:cubicBezTo>
                  <a:cubicBezTo>
                    <a:pt x="7268" y="8742"/>
                    <a:pt x="6919" y="8605"/>
                    <a:pt x="6563" y="8480"/>
                  </a:cubicBezTo>
                  <a:cubicBezTo>
                    <a:pt x="6568" y="8476"/>
                    <a:pt x="6574" y="8473"/>
                    <a:pt x="6579" y="8467"/>
                  </a:cubicBezTo>
                  <a:cubicBezTo>
                    <a:pt x="7515" y="7404"/>
                    <a:pt x="7078" y="5605"/>
                    <a:pt x="5578" y="5407"/>
                  </a:cubicBezTo>
                  <a:cubicBezTo>
                    <a:pt x="5513" y="5398"/>
                    <a:pt x="5450" y="5394"/>
                    <a:pt x="5387" y="5394"/>
                  </a:cubicBezTo>
                  <a:cubicBezTo>
                    <a:pt x="4281" y="5394"/>
                    <a:pt x="3416" y="6666"/>
                    <a:pt x="4045" y="7638"/>
                  </a:cubicBezTo>
                  <a:cubicBezTo>
                    <a:pt x="3713" y="7512"/>
                    <a:pt x="3377" y="7392"/>
                    <a:pt x="3045" y="7271"/>
                  </a:cubicBezTo>
                  <a:cubicBezTo>
                    <a:pt x="2839" y="7196"/>
                    <a:pt x="2633" y="7121"/>
                    <a:pt x="2425" y="7047"/>
                  </a:cubicBezTo>
                  <a:cubicBezTo>
                    <a:pt x="2330" y="7012"/>
                    <a:pt x="1859" y="6891"/>
                    <a:pt x="1808" y="6795"/>
                  </a:cubicBezTo>
                  <a:cubicBezTo>
                    <a:pt x="1746" y="6674"/>
                    <a:pt x="2240" y="5804"/>
                    <a:pt x="2307" y="5648"/>
                  </a:cubicBezTo>
                  <a:cubicBezTo>
                    <a:pt x="2474" y="5264"/>
                    <a:pt x="2635" y="4880"/>
                    <a:pt x="2784" y="4491"/>
                  </a:cubicBezTo>
                  <a:cubicBezTo>
                    <a:pt x="2795" y="4466"/>
                    <a:pt x="2791" y="4443"/>
                    <a:pt x="2782" y="4427"/>
                  </a:cubicBezTo>
                  <a:cubicBezTo>
                    <a:pt x="2785" y="4423"/>
                    <a:pt x="2791" y="4421"/>
                    <a:pt x="2796" y="4418"/>
                  </a:cubicBezTo>
                  <a:cubicBezTo>
                    <a:pt x="2895" y="4369"/>
                    <a:pt x="2849" y="4238"/>
                    <a:pt x="2753" y="4238"/>
                  </a:cubicBezTo>
                  <a:cubicBezTo>
                    <a:pt x="2742" y="4238"/>
                    <a:pt x="2731" y="4240"/>
                    <a:pt x="2719" y="4243"/>
                  </a:cubicBezTo>
                  <a:cubicBezTo>
                    <a:pt x="2460" y="4328"/>
                    <a:pt x="2192" y="4382"/>
                    <a:pt x="1931" y="4382"/>
                  </a:cubicBezTo>
                  <a:cubicBezTo>
                    <a:pt x="1558" y="4382"/>
                    <a:pt x="1199" y="4273"/>
                    <a:pt x="896" y="3989"/>
                  </a:cubicBezTo>
                  <a:cubicBezTo>
                    <a:pt x="500" y="3620"/>
                    <a:pt x="438" y="3077"/>
                    <a:pt x="656" y="2591"/>
                  </a:cubicBezTo>
                  <a:cubicBezTo>
                    <a:pt x="894" y="2058"/>
                    <a:pt x="1330" y="1841"/>
                    <a:pt x="1795" y="1841"/>
                  </a:cubicBezTo>
                  <a:cubicBezTo>
                    <a:pt x="2319" y="1841"/>
                    <a:pt x="2880" y="2116"/>
                    <a:pt x="3238" y="2527"/>
                  </a:cubicBezTo>
                  <a:cubicBezTo>
                    <a:pt x="3253" y="2546"/>
                    <a:pt x="3273" y="2554"/>
                    <a:pt x="3292" y="2555"/>
                  </a:cubicBezTo>
                  <a:cubicBezTo>
                    <a:pt x="3301" y="2605"/>
                    <a:pt x="3352" y="2636"/>
                    <a:pt x="3400" y="2636"/>
                  </a:cubicBezTo>
                  <a:cubicBezTo>
                    <a:pt x="3437" y="2636"/>
                    <a:pt x="3472" y="2617"/>
                    <a:pt x="3484" y="2573"/>
                  </a:cubicBezTo>
                  <a:cubicBezTo>
                    <a:pt x="3581" y="2184"/>
                    <a:pt x="3659" y="1790"/>
                    <a:pt x="3740" y="1397"/>
                  </a:cubicBezTo>
                  <a:cubicBezTo>
                    <a:pt x="3832" y="956"/>
                    <a:pt x="3972" y="498"/>
                    <a:pt x="3963" y="47"/>
                  </a:cubicBezTo>
                  <a:cubicBezTo>
                    <a:pt x="3962" y="41"/>
                    <a:pt x="3961" y="36"/>
                    <a:pt x="3961" y="31"/>
                  </a:cubicBezTo>
                  <a:cubicBezTo>
                    <a:pt x="3954" y="12"/>
                    <a:pt x="3937" y="0"/>
                    <a:pt x="3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104857" y="4642755"/>
              <a:ext cx="508532" cy="434785"/>
            </a:xfrm>
            <a:custGeom>
              <a:rect b="b" l="l" r="r" t="t"/>
              <a:pathLst>
                <a:path extrusionOk="0" h="9268" w="10840">
                  <a:moveTo>
                    <a:pt x="3525" y="0"/>
                  </a:moveTo>
                  <a:cubicBezTo>
                    <a:pt x="3526" y="5"/>
                    <a:pt x="3527" y="10"/>
                    <a:pt x="3527" y="16"/>
                  </a:cubicBezTo>
                  <a:cubicBezTo>
                    <a:pt x="3536" y="467"/>
                    <a:pt x="3396" y="925"/>
                    <a:pt x="3304" y="1365"/>
                  </a:cubicBezTo>
                  <a:cubicBezTo>
                    <a:pt x="3223" y="1759"/>
                    <a:pt x="3145" y="2152"/>
                    <a:pt x="3048" y="2541"/>
                  </a:cubicBezTo>
                  <a:cubicBezTo>
                    <a:pt x="3036" y="2586"/>
                    <a:pt x="3001" y="2605"/>
                    <a:pt x="2963" y="2605"/>
                  </a:cubicBezTo>
                  <a:cubicBezTo>
                    <a:pt x="2915" y="2605"/>
                    <a:pt x="2864" y="2574"/>
                    <a:pt x="2856" y="2524"/>
                  </a:cubicBezTo>
                  <a:cubicBezTo>
                    <a:pt x="2837" y="2522"/>
                    <a:pt x="2817" y="2515"/>
                    <a:pt x="2802" y="2495"/>
                  </a:cubicBezTo>
                  <a:cubicBezTo>
                    <a:pt x="2443" y="2084"/>
                    <a:pt x="1882" y="1809"/>
                    <a:pt x="1359" y="1809"/>
                  </a:cubicBezTo>
                  <a:cubicBezTo>
                    <a:pt x="893" y="1809"/>
                    <a:pt x="458" y="2026"/>
                    <a:pt x="220" y="2559"/>
                  </a:cubicBezTo>
                  <a:cubicBezTo>
                    <a:pt x="1" y="3045"/>
                    <a:pt x="64" y="3589"/>
                    <a:pt x="460" y="3958"/>
                  </a:cubicBezTo>
                  <a:cubicBezTo>
                    <a:pt x="763" y="4241"/>
                    <a:pt x="1123" y="4349"/>
                    <a:pt x="1495" y="4349"/>
                  </a:cubicBezTo>
                  <a:cubicBezTo>
                    <a:pt x="1756" y="4349"/>
                    <a:pt x="2024" y="4296"/>
                    <a:pt x="2283" y="4213"/>
                  </a:cubicBezTo>
                  <a:cubicBezTo>
                    <a:pt x="2295" y="4209"/>
                    <a:pt x="2307" y="4207"/>
                    <a:pt x="2318" y="4207"/>
                  </a:cubicBezTo>
                  <a:cubicBezTo>
                    <a:pt x="2413" y="4207"/>
                    <a:pt x="2460" y="4336"/>
                    <a:pt x="2360" y="4387"/>
                  </a:cubicBezTo>
                  <a:cubicBezTo>
                    <a:pt x="2356" y="4389"/>
                    <a:pt x="2350" y="4393"/>
                    <a:pt x="2345" y="4395"/>
                  </a:cubicBezTo>
                  <a:cubicBezTo>
                    <a:pt x="2355" y="4412"/>
                    <a:pt x="2359" y="4435"/>
                    <a:pt x="2348" y="4459"/>
                  </a:cubicBezTo>
                  <a:cubicBezTo>
                    <a:pt x="2199" y="4849"/>
                    <a:pt x="2037" y="5232"/>
                    <a:pt x="1871" y="5616"/>
                  </a:cubicBezTo>
                  <a:cubicBezTo>
                    <a:pt x="1804" y="5772"/>
                    <a:pt x="1309" y="6641"/>
                    <a:pt x="1372" y="6763"/>
                  </a:cubicBezTo>
                  <a:cubicBezTo>
                    <a:pt x="1423" y="6860"/>
                    <a:pt x="1893" y="6980"/>
                    <a:pt x="1989" y="7015"/>
                  </a:cubicBezTo>
                  <a:cubicBezTo>
                    <a:pt x="2195" y="7089"/>
                    <a:pt x="2402" y="7165"/>
                    <a:pt x="2608" y="7240"/>
                  </a:cubicBezTo>
                  <a:cubicBezTo>
                    <a:pt x="2941" y="7361"/>
                    <a:pt x="3276" y="7481"/>
                    <a:pt x="3609" y="7606"/>
                  </a:cubicBezTo>
                  <a:cubicBezTo>
                    <a:pt x="2980" y="6633"/>
                    <a:pt x="3845" y="5362"/>
                    <a:pt x="4951" y="5362"/>
                  </a:cubicBezTo>
                  <a:cubicBezTo>
                    <a:pt x="5014" y="5362"/>
                    <a:pt x="5077" y="5366"/>
                    <a:pt x="5142" y="5375"/>
                  </a:cubicBezTo>
                  <a:cubicBezTo>
                    <a:pt x="6642" y="5572"/>
                    <a:pt x="7079" y="7371"/>
                    <a:pt x="6143" y="8435"/>
                  </a:cubicBezTo>
                  <a:cubicBezTo>
                    <a:pt x="6138" y="8440"/>
                    <a:pt x="6132" y="8444"/>
                    <a:pt x="6127" y="8449"/>
                  </a:cubicBezTo>
                  <a:cubicBezTo>
                    <a:pt x="6482" y="8572"/>
                    <a:pt x="6832" y="8711"/>
                    <a:pt x="7182" y="8846"/>
                  </a:cubicBezTo>
                  <a:cubicBezTo>
                    <a:pt x="7355" y="8914"/>
                    <a:pt x="8006" y="9268"/>
                    <a:pt x="8335" y="9268"/>
                  </a:cubicBezTo>
                  <a:cubicBezTo>
                    <a:pt x="8396" y="9268"/>
                    <a:pt x="8446" y="9256"/>
                    <a:pt x="8480" y="9227"/>
                  </a:cubicBezTo>
                  <a:cubicBezTo>
                    <a:pt x="8488" y="9221"/>
                    <a:pt x="8495" y="9218"/>
                    <a:pt x="8503" y="9215"/>
                  </a:cubicBezTo>
                  <a:cubicBezTo>
                    <a:pt x="8648" y="8499"/>
                    <a:pt x="8832" y="7790"/>
                    <a:pt x="9012" y="7084"/>
                  </a:cubicBezTo>
                  <a:lnTo>
                    <a:pt x="9012" y="7084"/>
                  </a:lnTo>
                  <a:cubicBezTo>
                    <a:pt x="8922" y="7111"/>
                    <a:pt x="8828" y="7123"/>
                    <a:pt x="8733" y="7123"/>
                  </a:cubicBezTo>
                  <a:cubicBezTo>
                    <a:pt x="8317" y="7123"/>
                    <a:pt x="7874" y="6889"/>
                    <a:pt x="7604" y="6615"/>
                  </a:cubicBezTo>
                  <a:cubicBezTo>
                    <a:pt x="7239" y="6248"/>
                    <a:pt x="7102" y="5726"/>
                    <a:pt x="7243" y="5227"/>
                  </a:cubicBezTo>
                  <a:cubicBezTo>
                    <a:pt x="7434" y="4548"/>
                    <a:pt x="7928" y="4250"/>
                    <a:pt x="8463" y="4250"/>
                  </a:cubicBezTo>
                  <a:cubicBezTo>
                    <a:pt x="8949" y="4250"/>
                    <a:pt x="9469" y="4497"/>
                    <a:pt x="9822" y="4928"/>
                  </a:cubicBezTo>
                  <a:cubicBezTo>
                    <a:pt x="9995" y="4094"/>
                    <a:pt x="10384" y="3308"/>
                    <a:pt x="10825" y="2584"/>
                  </a:cubicBezTo>
                  <a:cubicBezTo>
                    <a:pt x="10829" y="2576"/>
                    <a:pt x="10834" y="2572"/>
                    <a:pt x="10840" y="2567"/>
                  </a:cubicBezTo>
                  <a:cubicBezTo>
                    <a:pt x="9990" y="2259"/>
                    <a:pt x="9145" y="1920"/>
                    <a:pt x="8317" y="1558"/>
                  </a:cubicBezTo>
                  <a:lnTo>
                    <a:pt x="8317" y="1558"/>
                  </a:lnTo>
                  <a:cubicBezTo>
                    <a:pt x="8539" y="2172"/>
                    <a:pt x="8674" y="2885"/>
                    <a:pt x="8129" y="3367"/>
                  </a:cubicBezTo>
                  <a:cubicBezTo>
                    <a:pt x="7822" y="3638"/>
                    <a:pt x="7396" y="3768"/>
                    <a:pt x="6973" y="3768"/>
                  </a:cubicBezTo>
                  <a:cubicBezTo>
                    <a:pt x="6665" y="3768"/>
                    <a:pt x="6359" y="3699"/>
                    <a:pt x="6102" y="3566"/>
                  </a:cubicBezTo>
                  <a:cubicBezTo>
                    <a:pt x="5059" y="3023"/>
                    <a:pt x="4947" y="1306"/>
                    <a:pt x="6180" y="1008"/>
                  </a:cubicBezTo>
                  <a:cubicBezTo>
                    <a:pt x="5351" y="679"/>
                    <a:pt x="4515" y="386"/>
                    <a:pt x="3675" y="87"/>
                  </a:cubicBezTo>
                  <a:cubicBezTo>
                    <a:pt x="3653" y="79"/>
                    <a:pt x="3641" y="64"/>
                    <a:pt x="3635" y="46"/>
                  </a:cubicBezTo>
                  <a:lnTo>
                    <a:pt x="3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274684" y="4640550"/>
              <a:ext cx="353345" cy="336456"/>
            </a:xfrm>
            <a:custGeom>
              <a:rect b="b" l="l" r="r" t="t"/>
              <a:pathLst>
                <a:path extrusionOk="0" h="7172" w="7532">
                  <a:moveTo>
                    <a:pt x="71" y="0"/>
                  </a:moveTo>
                  <a:cubicBezTo>
                    <a:pt x="25" y="0"/>
                    <a:pt x="1" y="53"/>
                    <a:pt x="14" y="95"/>
                  </a:cubicBezTo>
                  <a:cubicBezTo>
                    <a:pt x="20" y="113"/>
                    <a:pt x="33" y="128"/>
                    <a:pt x="54" y="135"/>
                  </a:cubicBezTo>
                  <a:cubicBezTo>
                    <a:pt x="894" y="434"/>
                    <a:pt x="1730" y="727"/>
                    <a:pt x="2559" y="1056"/>
                  </a:cubicBezTo>
                  <a:cubicBezTo>
                    <a:pt x="1326" y="1354"/>
                    <a:pt x="1438" y="3071"/>
                    <a:pt x="2481" y="3615"/>
                  </a:cubicBezTo>
                  <a:cubicBezTo>
                    <a:pt x="2738" y="3749"/>
                    <a:pt x="3043" y="3818"/>
                    <a:pt x="3350" y="3818"/>
                  </a:cubicBezTo>
                  <a:cubicBezTo>
                    <a:pt x="3774" y="3818"/>
                    <a:pt x="4201" y="3687"/>
                    <a:pt x="4508" y="3415"/>
                  </a:cubicBezTo>
                  <a:cubicBezTo>
                    <a:pt x="5053" y="2932"/>
                    <a:pt x="4918" y="2219"/>
                    <a:pt x="4695" y="1606"/>
                  </a:cubicBezTo>
                  <a:lnTo>
                    <a:pt x="4695" y="1606"/>
                  </a:lnTo>
                  <a:cubicBezTo>
                    <a:pt x="5523" y="1969"/>
                    <a:pt x="6369" y="2307"/>
                    <a:pt x="7219" y="2615"/>
                  </a:cubicBezTo>
                  <a:cubicBezTo>
                    <a:pt x="7213" y="2622"/>
                    <a:pt x="7208" y="2624"/>
                    <a:pt x="7203" y="2633"/>
                  </a:cubicBezTo>
                  <a:cubicBezTo>
                    <a:pt x="6764" y="3356"/>
                    <a:pt x="6374" y="4142"/>
                    <a:pt x="6201" y="4977"/>
                  </a:cubicBezTo>
                  <a:cubicBezTo>
                    <a:pt x="5848" y="4546"/>
                    <a:pt x="5328" y="4299"/>
                    <a:pt x="4841" y="4299"/>
                  </a:cubicBezTo>
                  <a:cubicBezTo>
                    <a:pt x="4306" y="4299"/>
                    <a:pt x="3812" y="4597"/>
                    <a:pt x="3621" y="5276"/>
                  </a:cubicBezTo>
                  <a:cubicBezTo>
                    <a:pt x="3481" y="5775"/>
                    <a:pt x="3618" y="6296"/>
                    <a:pt x="3983" y="6664"/>
                  </a:cubicBezTo>
                  <a:cubicBezTo>
                    <a:pt x="4253" y="6938"/>
                    <a:pt x="4698" y="7172"/>
                    <a:pt x="5113" y="7172"/>
                  </a:cubicBezTo>
                  <a:cubicBezTo>
                    <a:pt x="5208" y="7172"/>
                    <a:pt x="5302" y="7160"/>
                    <a:pt x="5391" y="7133"/>
                  </a:cubicBezTo>
                  <a:lnTo>
                    <a:pt x="5410" y="7025"/>
                  </a:lnTo>
                  <a:cubicBezTo>
                    <a:pt x="5011" y="6949"/>
                    <a:pt x="4639" y="6922"/>
                    <a:pt x="4294" y="6659"/>
                  </a:cubicBezTo>
                  <a:cubicBezTo>
                    <a:pt x="3901" y="6355"/>
                    <a:pt x="3702" y="5880"/>
                    <a:pt x="3815" y="5391"/>
                  </a:cubicBezTo>
                  <a:cubicBezTo>
                    <a:pt x="3911" y="4980"/>
                    <a:pt x="4202" y="4604"/>
                    <a:pt x="4625" y="4509"/>
                  </a:cubicBezTo>
                  <a:cubicBezTo>
                    <a:pt x="4710" y="4490"/>
                    <a:pt x="4793" y="4481"/>
                    <a:pt x="4875" y="4481"/>
                  </a:cubicBezTo>
                  <a:cubicBezTo>
                    <a:pt x="5342" y="4481"/>
                    <a:pt x="5758" y="4773"/>
                    <a:pt x="6060" y="5127"/>
                  </a:cubicBezTo>
                  <a:cubicBezTo>
                    <a:pt x="6082" y="5152"/>
                    <a:pt x="6109" y="5163"/>
                    <a:pt x="6136" y="5163"/>
                  </a:cubicBezTo>
                  <a:cubicBezTo>
                    <a:pt x="6161" y="5163"/>
                    <a:pt x="6186" y="5153"/>
                    <a:pt x="6205" y="5137"/>
                  </a:cubicBezTo>
                  <a:cubicBezTo>
                    <a:pt x="6217" y="5145"/>
                    <a:pt x="6231" y="5149"/>
                    <a:pt x="6246" y="5149"/>
                  </a:cubicBezTo>
                  <a:cubicBezTo>
                    <a:pt x="6273" y="5149"/>
                    <a:pt x="6299" y="5136"/>
                    <a:pt x="6310" y="5108"/>
                  </a:cubicBezTo>
                  <a:cubicBezTo>
                    <a:pt x="6631" y="4296"/>
                    <a:pt x="6922" y="3512"/>
                    <a:pt x="7376" y="2758"/>
                  </a:cubicBezTo>
                  <a:cubicBezTo>
                    <a:pt x="7395" y="2727"/>
                    <a:pt x="7397" y="2695"/>
                    <a:pt x="7387" y="2667"/>
                  </a:cubicBezTo>
                  <a:cubicBezTo>
                    <a:pt x="7485" y="2666"/>
                    <a:pt x="7532" y="2515"/>
                    <a:pt x="7423" y="2469"/>
                  </a:cubicBezTo>
                  <a:cubicBezTo>
                    <a:pt x="6502" y="2080"/>
                    <a:pt x="5561" y="1720"/>
                    <a:pt x="4613" y="1400"/>
                  </a:cubicBezTo>
                  <a:cubicBezTo>
                    <a:pt x="4603" y="1396"/>
                    <a:pt x="4594" y="1395"/>
                    <a:pt x="4585" y="1395"/>
                  </a:cubicBezTo>
                  <a:cubicBezTo>
                    <a:pt x="4522" y="1395"/>
                    <a:pt x="4487" y="1473"/>
                    <a:pt x="4524" y="1520"/>
                  </a:cubicBezTo>
                  <a:cubicBezTo>
                    <a:pt x="4495" y="1548"/>
                    <a:pt x="4478" y="1587"/>
                    <a:pt x="4493" y="1635"/>
                  </a:cubicBezTo>
                  <a:cubicBezTo>
                    <a:pt x="4667" y="2199"/>
                    <a:pt x="4828" y="2749"/>
                    <a:pt x="4376" y="3248"/>
                  </a:cubicBezTo>
                  <a:cubicBezTo>
                    <a:pt x="4152" y="3498"/>
                    <a:pt x="3740" y="3606"/>
                    <a:pt x="3353" y="3606"/>
                  </a:cubicBezTo>
                  <a:cubicBezTo>
                    <a:pt x="3123" y="3606"/>
                    <a:pt x="2902" y="3568"/>
                    <a:pt x="2733" y="3500"/>
                  </a:cubicBezTo>
                  <a:cubicBezTo>
                    <a:pt x="1654" y="3059"/>
                    <a:pt x="1515" y="1518"/>
                    <a:pt x="2736" y="1178"/>
                  </a:cubicBezTo>
                  <a:cubicBezTo>
                    <a:pt x="2759" y="1173"/>
                    <a:pt x="2773" y="1160"/>
                    <a:pt x="2784" y="1145"/>
                  </a:cubicBezTo>
                  <a:cubicBezTo>
                    <a:pt x="2788" y="1146"/>
                    <a:pt x="2791" y="1148"/>
                    <a:pt x="2795" y="1149"/>
                  </a:cubicBezTo>
                  <a:cubicBezTo>
                    <a:pt x="2808" y="1154"/>
                    <a:pt x="2821" y="1156"/>
                    <a:pt x="2832" y="1156"/>
                  </a:cubicBezTo>
                  <a:cubicBezTo>
                    <a:pt x="2921" y="1156"/>
                    <a:pt x="2960" y="1017"/>
                    <a:pt x="2864" y="972"/>
                  </a:cubicBezTo>
                  <a:cubicBezTo>
                    <a:pt x="1980" y="560"/>
                    <a:pt x="1037" y="211"/>
                    <a:pt x="85" y="2"/>
                  </a:cubicBezTo>
                  <a:cubicBezTo>
                    <a:pt x="80" y="1"/>
                    <a:pt x="75" y="0"/>
                    <a:pt x="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20"/>
          <p:cNvGrpSpPr/>
          <p:nvPr/>
        </p:nvGrpSpPr>
        <p:grpSpPr>
          <a:xfrm>
            <a:off x="8586641" y="220006"/>
            <a:ext cx="400641" cy="517626"/>
            <a:chOff x="8489040" y="1196592"/>
            <a:chExt cx="572099" cy="739149"/>
          </a:xfrm>
        </p:grpSpPr>
        <p:sp>
          <p:nvSpPr>
            <p:cNvPr id="242" name="Google Shape;242;p20"/>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16" name="Google Shape;16;p3"/>
          <p:cNvSpPr txBox="1"/>
          <p:nvPr>
            <p:ph type="title"/>
          </p:nvPr>
        </p:nvSpPr>
        <p:spPr>
          <a:xfrm>
            <a:off x="1076625" y="2061625"/>
            <a:ext cx="4318800" cy="929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1076625" y="864613"/>
            <a:ext cx="1234800" cy="997800"/>
          </a:xfrm>
          <a:prstGeom prst="rect">
            <a:avLst/>
          </a:prstGeom>
          <a:solidFill>
            <a:schemeClr val="dk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p:nvPr>
            <p:ph idx="1" type="subTitle"/>
          </p:nvPr>
        </p:nvSpPr>
        <p:spPr>
          <a:xfrm>
            <a:off x="1076625" y="3141898"/>
            <a:ext cx="43188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 name="Google Shape;1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8" name="Shape 248"/>
        <p:cNvGrpSpPr/>
        <p:nvPr/>
      </p:nvGrpSpPr>
      <p:grpSpPr>
        <a:xfrm>
          <a:off x="0" y="0"/>
          <a:ext cx="0" cy="0"/>
          <a:chOff x="0" y="0"/>
          <a:chExt cx="0" cy="0"/>
        </a:xfrm>
      </p:grpSpPr>
      <p:pic>
        <p:nvPicPr>
          <p:cNvPr id="249" name="Google Shape;249;p21"/>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250" name="Google Shape;250;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1" name="Google Shape;251;p21"/>
          <p:cNvSpPr txBox="1"/>
          <p:nvPr>
            <p:ph idx="1" type="subTitle"/>
          </p:nvPr>
        </p:nvSpPr>
        <p:spPr>
          <a:xfrm>
            <a:off x="2262711" y="19953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2" name="Google Shape;252;p21"/>
          <p:cNvSpPr txBox="1"/>
          <p:nvPr>
            <p:ph idx="2" type="subTitle"/>
          </p:nvPr>
        </p:nvSpPr>
        <p:spPr>
          <a:xfrm>
            <a:off x="5834339" y="19953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3" name="Google Shape;253;p21"/>
          <p:cNvSpPr txBox="1"/>
          <p:nvPr>
            <p:ph idx="3" type="subTitle"/>
          </p:nvPr>
        </p:nvSpPr>
        <p:spPr>
          <a:xfrm>
            <a:off x="2262711" y="36381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4" name="Google Shape;254;p21"/>
          <p:cNvSpPr txBox="1"/>
          <p:nvPr>
            <p:ph idx="4" type="subTitle"/>
          </p:nvPr>
        </p:nvSpPr>
        <p:spPr>
          <a:xfrm>
            <a:off x="5834339" y="36381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5" name="Google Shape;255;p21"/>
          <p:cNvSpPr txBox="1"/>
          <p:nvPr>
            <p:ph idx="5" type="subTitle"/>
          </p:nvPr>
        </p:nvSpPr>
        <p:spPr>
          <a:xfrm>
            <a:off x="2262711" y="14897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256" name="Google Shape;256;p21"/>
          <p:cNvSpPr txBox="1"/>
          <p:nvPr>
            <p:ph idx="6" type="subTitle"/>
          </p:nvPr>
        </p:nvSpPr>
        <p:spPr>
          <a:xfrm>
            <a:off x="2262711" y="31326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257" name="Google Shape;257;p21"/>
          <p:cNvSpPr txBox="1"/>
          <p:nvPr>
            <p:ph idx="7" type="subTitle"/>
          </p:nvPr>
        </p:nvSpPr>
        <p:spPr>
          <a:xfrm>
            <a:off x="5834336" y="14897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258" name="Google Shape;258;p21"/>
          <p:cNvSpPr txBox="1"/>
          <p:nvPr>
            <p:ph idx="8" type="subTitle"/>
          </p:nvPr>
        </p:nvSpPr>
        <p:spPr>
          <a:xfrm>
            <a:off x="5834336" y="31326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grpSp>
        <p:nvGrpSpPr>
          <p:cNvPr id="259" name="Google Shape;259;p21"/>
          <p:cNvGrpSpPr/>
          <p:nvPr/>
        </p:nvGrpSpPr>
        <p:grpSpPr>
          <a:xfrm flipH="1" rot="-1418412">
            <a:off x="1797" y="4249154"/>
            <a:ext cx="878085" cy="709678"/>
            <a:chOff x="8127125" y="123700"/>
            <a:chExt cx="878068" cy="709664"/>
          </a:xfrm>
        </p:grpSpPr>
        <p:sp>
          <p:nvSpPr>
            <p:cNvPr id="260" name="Google Shape;260;p21"/>
            <p:cNvSpPr/>
            <p:nvPr/>
          </p:nvSpPr>
          <p:spPr>
            <a:xfrm>
              <a:off x="8651584" y="314979"/>
              <a:ext cx="353609" cy="518386"/>
            </a:xfrm>
            <a:custGeom>
              <a:rect b="b" l="l" r="r" t="t"/>
              <a:pathLst>
                <a:path extrusionOk="0" h="11033" w="7526">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8127125" y="123700"/>
              <a:ext cx="588628" cy="297133"/>
            </a:xfrm>
            <a:custGeom>
              <a:rect b="b" l="l" r="r" t="t"/>
              <a:pathLst>
                <a:path extrusionOk="0" h="6324" w="12528">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8156303" y="134836"/>
              <a:ext cx="444901" cy="233187"/>
            </a:xfrm>
            <a:custGeom>
              <a:rect b="b" l="l" r="r" t="t"/>
              <a:pathLst>
                <a:path extrusionOk="0" h="4963" w="9469">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8188771" y="136339"/>
              <a:ext cx="506404" cy="140861"/>
            </a:xfrm>
            <a:custGeom>
              <a:rect b="b" l="l" r="r" t="t"/>
              <a:pathLst>
                <a:path extrusionOk="0" h="2998" w="10778">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8557236" y="340069"/>
              <a:ext cx="27768" cy="23868"/>
            </a:xfrm>
            <a:custGeom>
              <a:rect b="b" l="l" r="r" t="t"/>
              <a:pathLst>
                <a:path extrusionOk="0" h="508" w="591">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8168003" y="147851"/>
              <a:ext cx="393640" cy="264573"/>
            </a:xfrm>
            <a:custGeom>
              <a:rect b="b" l="l" r="r" t="t"/>
              <a:pathLst>
                <a:path extrusionOk="0" h="5631" w="8378">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21"/>
          <p:cNvGrpSpPr/>
          <p:nvPr/>
        </p:nvGrpSpPr>
        <p:grpSpPr>
          <a:xfrm>
            <a:off x="8482750" y="539500"/>
            <a:ext cx="550988" cy="572700"/>
            <a:chOff x="135950" y="4225850"/>
            <a:chExt cx="550988" cy="572700"/>
          </a:xfrm>
        </p:grpSpPr>
        <p:sp>
          <p:nvSpPr>
            <p:cNvPr id="267" name="Google Shape;267;p21"/>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1" name="Shape 271"/>
        <p:cNvGrpSpPr/>
        <p:nvPr/>
      </p:nvGrpSpPr>
      <p:grpSpPr>
        <a:xfrm>
          <a:off x="0" y="0"/>
          <a:ext cx="0" cy="0"/>
          <a:chOff x="0" y="0"/>
          <a:chExt cx="0" cy="0"/>
        </a:xfrm>
      </p:grpSpPr>
      <p:pic>
        <p:nvPicPr>
          <p:cNvPr id="272" name="Google Shape;272;p22"/>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273" name="Google Shape;27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4" name="Google Shape;274;p22"/>
          <p:cNvSpPr txBox="1"/>
          <p:nvPr>
            <p:ph idx="1" type="subTitle"/>
          </p:nvPr>
        </p:nvSpPr>
        <p:spPr>
          <a:xfrm>
            <a:off x="962388" y="2149201"/>
            <a:ext cx="2070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5" name="Google Shape;275;p22"/>
          <p:cNvSpPr txBox="1"/>
          <p:nvPr>
            <p:ph idx="2" type="subTitle"/>
          </p:nvPr>
        </p:nvSpPr>
        <p:spPr>
          <a:xfrm>
            <a:off x="3537004" y="2149201"/>
            <a:ext cx="2070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6" name="Google Shape;276;p22"/>
          <p:cNvSpPr txBox="1"/>
          <p:nvPr>
            <p:ph idx="3" type="subTitle"/>
          </p:nvPr>
        </p:nvSpPr>
        <p:spPr>
          <a:xfrm>
            <a:off x="962388" y="3579425"/>
            <a:ext cx="2070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7" name="Google Shape;277;p22"/>
          <p:cNvSpPr txBox="1"/>
          <p:nvPr>
            <p:ph idx="4" type="subTitle"/>
          </p:nvPr>
        </p:nvSpPr>
        <p:spPr>
          <a:xfrm>
            <a:off x="3537004" y="3579425"/>
            <a:ext cx="2070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8" name="Google Shape;278;p22"/>
          <p:cNvSpPr txBox="1"/>
          <p:nvPr>
            <p:ph idx="5" type="subTitle"/>
          </p:nvPr>
        </p:nvSpPr>
        <p:spPr>
          <a:xfrm>
            <a:off x="6111620" y="2149201"/>
            <a:ext cx="2070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9" name="Google Shape;279;p22"/>
          <p:cNvSpPr txBox="1"/>
          <p:nvPr>
            <p:ph idx="6" type="subTitle"/>
          </p:nvPr>
        </p:nvSpPr>
        <p:spPr>
          <a:xfrm>
            <a:off x="6111620" y="3579425"/>
            <a:ext cx="2070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0" name="Google Shape;280;p22"/>
          <p:cNvSpPr txBox="1"/>
          <p:nvPr>
            <p:ph idx="7" type="subTitle"/>
          </p:nvPr>
        </p:nvSpPr>
        <p:spPr>
          <a:xfrm>
            <a:off x="966453" y="1656600"/>
            <a:ext cx="2062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281" name="Google Shape;281;p22"/>
          <p:cNvSpPr txBox="1"/>
          <p:nvPr>
            <p:ph idx="8" type="subTitle"/>
          </p:nvPr>
        </p:nvSpPr>
        <p:spPr>
          <a:xfrm>
            <a:off x="3541069" y="1656600"/>
            <a:ext cx="2062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282" name="Google Shape;282;p22"/>
          <p:cNvSpPr txBox="1"/>
          <p:nvPr>
            <p:ph idx="9" type="subTitle"/>
          </p:nvPr>
        </p:nvSpPr>
        <p:spPr>
          <a:xfrm>
            <a:off x="6115685" y="1656600"/>
            <a:ext cx="2062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283" name="Google Shape;283;p22"/>
          <p:cNvSpPr txBox="1"/>
          <p:nvPr>
            <p:ph idx="13" type="subTitle"/>
          </p:nvPr>
        </p:nvSpPr>
        <p:spPr>
          <a:xfrm>
            <a:off x="966453" y="3086800"/>
            <a:ext cx="2062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284" name="Google Shape;284;p22"/>
          <p:cNvSpPr txBox="1"/>
          <p:nvPr>
            <p:ph idx="14" type="subTitle"/>
          </p:nvPr>
        </p:nvSpPr>
        <p:spPr>
          <a:xfrm>
            <a:off x="3541069" y="3086800"/>
            <a:ext cx="2062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285" name="Google Shape;285;p22"/>
          <p:cNvSpPr txBox="1"/>
          <p:nvPr>
            <p:ph idx="15" type="subTitle"/>
          </p:nvPr>
        </p:nvSpPr>
        <p:spPr>
          <a:xfrm>
            <a:off x="6115685" y="3086800"/>
            <a:ext cx="2062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grpSp>
        <p:nvGrpSpPr>
          <p:cNvPr id="286" name="Google Shape;286;p22"/>
          <p:cNvGrpSpPr/>
          <p:nvPr/>
        </p:nvGrpSpPr>
        <p:grpSpPr>
          <a:xfrm rot="-1437829">
            <a:off x="116155" y="180146"/>
            <a:ext cx="502292" cy="648958"/>
            <a:chOff x="8489040" y="1196592"/>
            <a:chExt cx="572099" cy="739149"/>
          </a:xfrm>
        </p:grpSpPr>
        <p:sp>
          <p:nvSpPr>
            <p:cNvPr id="287" name="Google Shape;287;p22"/>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2"/>
          <p:cNvGrpSpPr/>
          <p:nvPr/>
        </p:nvGrpSpPr>
        <p:grpSpPr>
          <a:xfrm rot="483236">
            <a:off x="8243879" y="3997379"/>
            <a:ext cx="774721" cy="996663"/>
            <a:chOff x="8320775" y="142849"/>
            <a:chExt cx="774750" cy="996700"/>
          </a:xfrm>
        </p:grpSpPr>
        <p:sp>
          <p:nvSpPr>
            <p:cNvPr id="293" name="Google Shape;293;p22"/>
            <p:cNvSpPr/>
            <p:nvPr/>
          </p:nvSpPr>
          <p:spPr>
            <a:xfrm flipH="1">
              <a:off x="8320775" y="1008169"/>
              <a:ext cx="146112" cy="131380"/>
            </a:xfrm>
            <a:custGeom>
              <a:rect b="b" l="l" r="r" t="t"/>
              <a:pathLst>
                <a:path extrusionOk="0" h="2167" w="2410">
                  <a:moveTo>
                    <a:pt x="1473" y="146"/>
                  </a:moveTo>
                  <a:cubicBezTo>
                    <a:pt x="1562" y="146"/>
                    <a:pt x="1650" y="170"/>
                    <a:pt x="1725" y="222"/>
                  </a:cubicBezTo>
                  <a:cubicBezTo>
                    <a:pt x="1952" y="385"/>
                    <a:pt x="1964" y="724"/>
                    <a:pt x="1809" y="937"/>
                  </a:cubicBezTo>
                  <a:cubicBezTo>
                    <a:pt x="1766" y="922"/>
                    <a:pt x="1722" y="911"/>
                    <a:pt x="1676" y="906"/>
                  </a:cubicBezTo>
                  <a:cubicBezTo>
                    <a:pt x="1673" y="906"/>
                    <a:pt x="1671" y="906"/>
                    <a:pt x="1668" y="906"/>
                  </a:cubicBezTo>
                  <a:cubicBezTo>
                    <a:pt x="1574" y="906"/>
                    <a:pt x="1582" y="1051"/>
                    <a:pt x="1676" y="1063"/>
                  </a:cubicBezTo>
                  <a:cubicBezTo>
                    <a:pt x="2042" y="1109"/>
                    <a:pt x="2273" y="1650"/>
                    <a:pt x="1978" y="1916"/>
                  </a:cubicBezTo>
                  <a:cubicBezTo>
                    <a:pt x="1890" y="1995"/>
                    <a:pt x="1787" y="2029"/>
                    <a:pt x="1683" y="2029"/>
                  </a:cubicBezTo>
                  <a:cubicBezTo>
                    <a:pt x="1443" y="2029"/>
                    <a:pt x="1199" y="1849"/>
                    <a:pt x="1123" y="1622"/>
                  </a:cubicBezTo>
                  <a:cubicBezTo>
                    <a:pt x="1116" y="1599"/>
                    <a:pt x="1093" y="1589"/>
                    <a:pt x="1073" y="1589"/>
                  </a:cubicBezTo>
                  <a:cubicBezTo>
                    <a:pt x="1072" y="1589"/>
                    <a:pt x="1071" y="1589"/>
                    <a:pt x="1070" y="1589"/>
                  </a:cubicBezTo>
                  <a:cubicBezTo>
                    <a:pt x="1057" y="1576"/>
                    <a:pt x="1037" y="1569"/>
                    <a:pt x="1018" y="1569"/>
                  </a:cubicBezTo>
                  <a:cubicBezTo>
                    <a:pt x="990" y="1569"/>
                    <a:pt x="962" y="1583"/>
                    <a:pt x="955" y="1615"/>
                  </a:cubicBezTo>
                  <a:cubicBezTo>
                    <a:pt x="921" y="1746"/>
                    <a:pt x="797" y="1817"/>
                    <a:pt x="669" y="1817"/>
                  </a:cubicBezTo>
                  <a:cubicBezTo>
                    <a:pt x="603" y="1817"/>
                    <a:pt x="535" y="1797"/>
                    <a:pt x="480" y="1758"/>
                  </a:cubicBezTo>
                  <a:cubicBezTo>
                    <a:pt x="259" y="1596"/>
                    <a:pt x="318" y="1259"/>
                    <a:pt x="407" y="1044"/>
                  </a:cubicBezTo>
                  <a:cubicBezTo>
                    <a:pt x="409" y="1041"/>
                    <a:pt x="409" y="1039"/>
                    <a:pt x="409" y="1036"/>
                  </a:cubicBezTo>
                  <a:cubicBezTo>
                    <a:pt x="429" y="1035"/>
                    <a:pt x="447" y="1030"/>
                    <a:pt x="466" y="1023"/>
                  </a:cubicBezTo>
                  <a:cubicBezTo>
                    <a:pt x="521" y="1004"/>
                    <a:pt x="519" y="912"/>
                    <a:pt x="458" y="912"/>
                  </a:cubicBezTo>
                  <a:cubicBezTo>
                    <a:pt x="456" y="912"/>
                    <a:pt x="454" y="912"/>
                    <a:pt x="452" y="912"/>
                  </a:cubicBezTo>
                  <a:cubicBezTo>
                    <a:pt x="445" y="913"/>
                    <a:pt x="438" y="913"/>
                    <a:pt x="431" y="913"/>
                  </a:cubicBezTo>
                  <a:cubicBezTo>
                    <a:pt x="309" y="913"/>
                    <a:pt x="194" y="830"/>
                    <a:pt x="186" y="696"/>
                  </a:cubicBezTo>
                  <a:cubicBezTo>
                    <a:pt x="180" y="568"/>
                    <a:pt x="296" y="464"/>
                    <a:pt x="400" y="414"/>
                  </a:cubicBezTo>
                  <a:cubicBezTo>
                    <a:pt x="478" y="376"/>
                    <a:pt x="561" y="362"/>
                    <a:pt x="646" y="362"/>
                  </a:cubicBezTo>
                  <a:cubicBezTo>
                    <a:pt x="722" y="362"/>
                    <a:pt x="799" y="373"/>
                    <a:pt x="875" y="388"/>
                  </a:cubicBezTo>
                  <a:cubicBezTo>
                    <a:pt x="874" y="390"/>
                    <a:pt x="874" y="391"/>
                    <a:pt x="874" y="391"/>
                  </a:cubicBezTo>
                  <a:cubicBezTo>
                    <a:pt x="862" y="441"/>
                    <a:pt x="901" y="475"/>
                    <a:pt x="940" y="475"/>
                  </a:cubicBezTo>
                  <a:cubicBezTo>
                    <a:pt x="961" y="475"/>
                    <a:pt x="983" y="465"/>
                    <a:pt x="997" y="443"/>
                  </a:cubicBezTo>
                  <a:cubicBezTo>
                    <a:pt x="1002" y="435"/>
                    <a:pt x="1008" y="428"/>
                    <a:pt x="1014" y="421"/>
                  </a:cubicBezTo>
                  <a:cubicBezTo>
                    <a:pt x="1026" y="423"/>
                    <a:pt x="1039" y="427"/>
                    <a:pt x="1052" y="430"/>
                  </a:cubicBezTo>
                  <a:cubicBezTo>
                    <a:pt x="1056" y="431"/>
                    <a:pt x="1060" y="432"/>
                    <a:pt x="1064" y="432"/>
                  </a:cubicBezTo>
                  <a:cubicBezTo>
                    <a:pt x="1111" y="432"/>
                    <a:pt x="1126" y="359"/>
                    <a:pt x="1074" y="344"/>
                  </a:cubicBezTo>
                  <a:lnTo>
                    <a:pt x="1072" y="344"/>
                  </a:lnTo>
                  <a:cubicBezTo>
                    <a:pt x="1130" y="269"/>
                    <a:pt x="1196" y="211"/>
                    <a:pt x="1298" y="176"/>
                  </a:cubicBezTo>
                  <a:cubicBezTo>
                    <a:pt x="1354" y="157"/>
                    <a:pt x="1414" y="146"/>
                    <a:pt x="1473" y="146"/>
                  </a:cubicBezTo>
                  <a:close/>
                  <a:moveTo>
                    <a:pt x="1462" y="1"/>
                  </a:moveTo>
                  <a:cubicBezTo>
                    <a:pt x="1238" y="1"/>
                    <a:pt x="1006" y="104"/>
                    <a:pt x="909" y="297"/>
                  </a:cubicBezTo>
                  <a:cubicBezTo>
                    <a:pt x="808" y="274"/>
                    <a:pt x="701" y="257"/>
                    <a:pt x="597" y="257"/>
                  </a:cubicBezTo>
                  <a:cubicBezTo>
                    <a:pt x="395" y="257"/>
                    <a:pt x="205" y="321"/>
                    <a:pt x="100" y="523"/>
                  </a:cubicBezTo>
                  <a:cubicBezTo>
                    <a:pt x="1" y="713"/>
                    <a:pt x="114" y="991"/>
                    <a:pt x="313" y="1034"/>
                  </a:cubicBezTo>
                  <a:cubicBezTo>
                    <a:pt x="162" y="1307"/>
                    <a:pt x="139" y="1746"/>
                    <a:pt x="465" y="1906"/>
                  </a:cubicBezTo>
                  <a:cubicBezTo>
                    <a:pt x="529" y="1937"/>
                    <a:pt x="600" y="1952"/>
                    <a:pt x="671" y="1952"/>
                  </a:cubicBezTo>
                  <a:cubicBezTo>
                    <a:pt x="827" y="1952"/>
                    <a:pt x="983" y="1880"/>
                    <a:pt x="1050" y="1743"/>
                  </a:cubicBezTo>
                  <a:cubicBezTo>
                    <a:pt x="1124" y="2008"/>
                    <a:pt x="1409" y="2166"/>
                    <a:pt x="1685" y="2166"/>
                  </a:cubicBezTo>
                  <a:cubicBezTo>
                    <a:pt x="1839" y="2166"/>
                    <a:pt x="1990" y="2117"/>
                    <a:pt x="2101" y="2009"/>
                  </a:cubicBezTo>
                  <a:cubicBezTo>
                    <a:pt x="2409" y="1705"/>
                    <a:pt x="2256" y="1181"/>
                    <a:pt x="1913" y="983"/>
                  </a:cubicBezTo>
                  <a:cubicBezTo>
                    <a:pt x="2122" y="724"/>
                    <a:pt x="2091" y="299"/>
                    <a:pt x="1805" y="101"/>
                  </a:cubicBezTo>
                  <a:cubicBezTo>
                    <a:pt x="1711" y="33"/>
                    <a:pt x="1588" y="1"/>
                    <a:pt x="14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flipH="1">
              <a:off x="8329020" y="1017021"/>
              <a:ext cx="127075" cy="114162"/>
            </a:xfrm>
            <a:custGeom>
              <a:rect b="b" l="l" r="r" t="t"/>
              <a:pathLst>
                <a:path extrusionOk="0" h="1883" w="2096">
                  <a:moveTo>
                    <a:pt x="1294" y="0"/>
                  </a:moveTo>
                  <a:cubicBezTo>
                    <a:pt x="1234" y="0"/>
                    <a:pt x="1175" y="11"/>
                    <a:pt x="1118" y="30"/>
                  </a:cubicBezTo>
                  <a:cubicBezTo>
                    <a:pt x="1018" y="65"/>
                    <a:pt x="951" y="123"/>
                    <a:pt x="892" y="198"/>
                  </a:cubicBezTo>
                  <a:lnTo>
                    <a:pt x="895" y="198"/>
                  </a:lnTo>
                  <a:cubicBezTo>
                    <a:pt x="947" y="213"/>
                    <a:pt x="931" y="285"/>
                    <a:pt x="883" y="285"/>
                  </a:cubicBezTo>
                  <a:cubicBezTo>
                    <a:pt x="879" y="285"/>
                    <a:pt x="876" y="285"/>
                    <a:pt x="872" y="284"/>
                  </a:cubicBezTo>
                  <a:cubicBezTo>
                    <a:pt x="860" y="281"/>
                    <a:pt x="846" y="277"/>
                    <a:pt x="835" y="275"/>
                  </a:cubicBezTo>
                  <a:cubicBezTo>
                    <a:pt x="829" y="282"/>
                    <a:pt x="824" y="289"/>
                    <a:pt x="818" y="297"/>
                  </a:cubicBezTo>
                  <a:cubicBezTo>
                    <a:pt x="803" y="320"/>
                    <a:pt x="782" y="329"/>
                    <a:pt x="761" y="329"/>
                  </a:cubicBezTo>
                  <a:cubicBezTo>
                    <a:pt x="721" y="329"/>
                    <a:pt x="683" y="295"/>
                    <a:pt x="695" y="245"/>
                  </a:cubicBezTo>
                  <a:cubicBezTo>
                    <a:pt x="695" y="245"/>
                    <a:pt x="695" y="244"/>
                    <a:pt x="696" y="243"/>
                  </a:cubicBezTo>
                  <a:cubicBezTo>
                    <a:pt x="620" y="227"/>
                    <a:pt x="544" y="216"/>
                    <a:pt x="468" y="216"/>
                  </a:cubicBezTo>
                  <a:cubicBezTo>
                    <a:pt x="383" y="216"/>
                    <a:pt x="300" y="231"/>
                    <a:pt x="221" y="269"/>
                  </a:cubicBezTo>
                  <a:cubicBezTo>
                    <a:pt x="115" y="318"/>
                    <a:pt x="1" y="423"/>
                    <a:pt x="7" y="551"/>
                  </a:cubicBezTo>
                  <a:cubicBezTo>
                    <a:pt x="14" y="683"/>
                    <a:pt x="130" y="768"/>
                    <a:pt x="251" y="768"/>
                  </a:cubicBezTo>
                  <a:cubicBezTo>
                    <a:pt x="258" y="768"/>
                    <a:pt x="266" y="768"/>
                    <a:pt x="273" y="767"/>
                  </a:cubicBezTo>
                  <a:cubicBezTo>
                    <a:pt x="275" y="767"/>
                    <a:pt x="278" y="767"/>
                    <a:pt x="280" y="767"/>
                  </a:cubicBezTo>
                  <a:cubicBezTo>
                    <a:pt x="340" y="767"/>
                    <a:pt x="342" y="858"/>
                    <a:pt x="287" y="877"/>
                  </a:cubicBezTo>
                  <a:cubicBezTo>
                    <a:pt x="267" y="883"/>
                    <a:pt x="248" y="888"/>
                    <a:pt x="229" y="891"/>
                  </a:cubicBezTo>
                  <a:cubicBezTo>
                    <a:pt x="229" y="893"/>
                    <a:pt x="229" y="896"/>
                    <a:pt x="228" y="898"/>
                  </a:cubicBezTo>
                  <a:cubicBezTo>
                    <a:pt x="139" y="1113"/>
                    <a:pt x="81" y="1451"/>
                    <a:pt x="301" y="1612"/>
                  </a:cubicBezTo>
                  <a:cubicBezTo>
                    <a:pt x="356" y="1651"/>
                    <a:pt x="423" y="1670"/>
                    <a:pt x="489" y="1670"/>
                  </a:cubicBezTo>
                  <a:cubicBezTo>
                    <a:pt x="617" y="1670"/>
                    <a:pt x="741" y="1600"/>
                    <a:pt x="775" y="1469"/>
                  </a:cubicBezTo>
                  <a:cubicBezTo>
                    <a:pt x="783" y="1437"/>
                    <a:pt x="811" y="1423"/>
                    <a:pt x="839" y="1423"/>
                  </a:cubicBezTo>
                  <a:cubicBezTo>
                    <a:pt x="859" y="1423"/>
                    <a:pt x="878" y="1430"/>
                    <a:pt x="891" y="1443"/>
                  </a:cubicBezTo>
                  <a:cubicBezTo>
                    <a:pt x="892" y="1443"/>
                    <a:pt x="893" y="1443"/>
                    <a:pt x="894" y="1443"/>
                  </a:cubicBezTo>
                  <a:cubicBezTo>
                    <a:pt x="914" y="1443"/>
                    <a:pt x="937" y="1453"/>
                    <a:pt x="944" y="1477"/>
                  </a:cubicBezTo>
                  <a:cubicBezTo>
                    <a:pt x="1020" y="1703"/>
                    <a:pt x="1265" y="1883"/>
                    <a:pt x="1505" y="1883"/>
                  </a:cubicBezTo>
                  <a:cubicBezTo>
                    <a:pt x="1609" y="1883"/>
                    <a:pt x="1712" y="1849"/>
                    <a:pt x="1800" y="1770"/>
                  </a:cubicBezTo>
                  <a:cubicBezTo>
                    <a:pt x="2095" y="1505"/>
                    <a:pt x="1864" y="963"/>
                    <a:pt x="1498" y="917"/>
                  </a:cubicBezTo>
                  <a:cubicBezTo>
                    <a:pt x="1404" y="904"/>
                    <a:pt x="1396" y="760"/>
                    <a:pt x="1489" y="760"/>
                  </a:cubicBezTo>
                  <a:cubicBezTo>
                    <a:pt x="1492" y="760"/>
                    <a:pt x="1494" y="760"/>
                    <a:pt x="1497" y="760"/>
                  </a:cubicBezTo>
                  <a:cubicBezTo>
                    <a:pt x="1543" y="765"/>
                    <a:pt x="1586" y="778"/>
                    <a:pt x="1630" y="791"/>
                  </a:cubicBezTo>
                  <a:cubicBezTo>
                    <a:pt x="1786" y="578"/>
                    <a:pt x="1771" y="239"/>
                    <a:pt x="1545" y="76"/>
                  </a:cubicBezTo>
                  <a:cubicBezTo>
                    <a:pt x="1471" y="24"/>
                    <a:pt x="1382" y="0"/>
                    <a:pt x="1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flipH="1">
              <a:off x="8368912" y="743293"/>
              <a:ext cx="187460" cy="176608"/>
            </a:xfrm>
            <a:custGeom>
              <a:rect b="b" l="l" r="r" t="t"/>
              <a:pathLst>
                <a:path extrusionOk="0" h="2913" w="3092">
                  <a:moveTo>
                    <a:pt x="1650" y="161"/>
                  </a:moveTo>
                  <a:cubicBezTo>
                    <a:pt x="1808" y="161"/>
                    <a:pt x="1963" y="239"/>
                    <a:pt x="2082" y="334"/>
                  </a:cubicBezTo>
                  <a:cubicBezTo>
                    <a:pt x="2353" y="545"/>
                    <a:pt x="2569" y="970"/>
                    <a:pt x="2319" y="1276"/>
                  </a:cubicBezTo>
                  <a:cubicBezTo>
                    <a:pt x="2318" y="1279"/>
                    <a:pt x="2317" y="1280"/>
                    <a:pt x="2315" y="1283"/>
                  </a:cubicBezTo>
                  <a:cubicBezTo>
                    <a:pt x="2291" y="1283"/>
                    <a:pt x="2266" y="1285"/>
                    <a:pt x="2241" y="1290"/>
                  </a:cubicBezTo>
                  <a:cubicBezTo>
                    <a:pt x="2159" y="1305"/>
                    <a:pt x="2186" y="1418"/>
                    <a:pt x="2258" y="1424"/>
                  </a:cubicBezTo>
                  <a:cubicBezTo>
                    <a:pt x="2446" y="1441"/>
                    <a:pt x="2600" y="1502"/>
                    <a:pt x="2711" y="1663"/>
                  </a:cubicBezTo>
                  <a:cubicBezTo>
                    <a:pt x="2818" y="1815"/>
                    <a:pt x="2850" y="2029"/>
                    <a:pt x="2740" y="2187"/>
                  </a:cubicBezTo>
                  <a:cubicBezTo>
                    <a:pt x="2647" y="2319"/>
                    <a:pt x="2492" y="2384"/>
                    <a:pt x="2336" y="2384"/>
                  </a:cubicBezTo>
                  <a:cubicBezTo>
                    <a:pt x="2195" y="2384"/>
                    <a:pt x="2052" y="2331"/>
                    <a:pt x="1955" y="2229"/>
                  </a:cubicBezTo>
                  <a:cubicBezTo>
                    <a:pt x="1985" y="2170"/>
                    <a:pt x="1936" y="2118"/>
                    <a:pt x="1887" y="2118"/>
                  </a:cubicBezTo>
                  <a:cubicBezTo>
                    <a:pt x="1865" y="2118"/>
                    <a:pt x="1843" y="2129"/>
                    <a:pt x="1828" y="2155"/>
                  </a:cubicBezTo>
                  <a:cubicBezTo>
                    <a:pt x="1657" y="2461"/>
                    <a:pt x="1380" y="2757"/>
                    <a:pt x="1013" y="2757"/>
                  </a:cubicBezTo>
                  <a:cubicBezTo>
                    <a:pt x="974" y="2757"/>
                    <a:pt x="934" y="2754"/>
                    <a:pt x="892" y="2746"/>
                  </a:cubicBezTo>
                  <a:cubicBezTo>
                    <a:pt x="671" y="2709"/>
                    <a:pt x="476" y="2586"/>
                    <a:pt x="416" y="2360"/>
                  </a:cubicBezTo>
                  <a:cubicBezTo>
                    <a:pt x="351" y="2112"/>
                    <a:pt x="477" y="1864"/>
                    <a:pt x="728" y="1780"/>
                  </a:cubicBezTo>
                  <a:cubicBezTo>
                    <a:pt x="770" y="1766"/>
                    <a:pt x="769" y="1720"/>
                    <a:pt x="743" y="1697"/>
                  </a:cubicBezTo>
                  <a:cubicBezTo>
                    <a:pt x="780" y="1660"/>
                    <a:pt x="772" y="1580"/>
                    <a:pt x="710" y="1580"/>
                  </a:cubicBezTo>
                  <a:cubicBezTo>
                    <a:pt x="707" y="1580"/>
                    <a:pt x="704" y="1581"/>
                    <a:pt x="700" y="1581"/>
                  </a:cubicBezTo>
                  <a:cubicBezTo>
                    <a:pt x="686" y="1583"/>
                    <a:pt x="672" y="1584"/>
                    <a:pt x="658" y="1584"/>
                  </a:cubicBezTo>
                  <a:cubicBezTo>
                    <a:pt x="356" y="1584"/>
                    <a:pt x="127" y="1220"/>
                    <a:pt x="317" y="952"/>
                  </a:cubicBezTo>
                  <a:cubicBezTo>
                    <a:pt x="421" y="805"/>
                    <a:pt x="592" y="743"/>
                    <a:pt x="766" y="743"/>
                  </a:cubicBezTo>
                  <a:cubicBezTo>
                    <a:pt x="913" y="743"/>
                    <a:pt x="1062" y="786"/>
                    <a:pt x="1177" y="858"/>
                  </a:cubicBezTo>
                  <a:cubicBezTo>
                    <a:pt x="1185" y="863"/>
                    <a:pt x="1193" y="865"/>
                    <a:pt x="1199" y="865"/>
                  </a:cubicBezTo>
                  <a:cubicBezTo>
                    <a:pt x="1235" y="865"/>
                    <a:pt x="1257" y="811"/>
                    <a:pt x="1222" y="782"/>
                  </a:cubicBezTo>
                  <a:cubicBezTo>
                    <a:pt x="1212" y="777"/>
                    <a:pt x="1203" y="772"/>
                    <a:pt x="1194" y="766"/>
                  </a:cubicBezTo>
                  <a:cubicBezTo>
                    <a:pt x="1224" y="753"/>
                    <a:pt x="1245" y="723"/>
                    <a:pt x="1234" y="678"/>
                  </a:cubicBezTo>
                  <a:cubicBezTo>
                    <a:pt x="1180" y="464"/>
                    <a:pt x="1305" y="244"/>
                    <a:pt x="1522" y="179"/>
                  </a:cubicBezTo>
                  <a:cubicBezTo>
                    <a:pt x="1564" y="167"/>
                    <a:pt x="1607" y="161"/>
                    <a:pt x="1650" y="161"/>
                  </a:cubicBezTo>
                  <a:close/>
                  <a:moveTo>
                    <a:pt x="1647" y="1"/>
                  </a:moveTo>
                  <a:cubicBezTo>
                    <a:pt x="1518" y="1"/>
                    <a:pt x="1391" y="37"/>
                    <a:pt x="1281" y="121"/>
                  </a:cubicBezTo>
                  <a:cubicBezTo>
                    <a:pt x="1103" y="257"/>
                    <a:pt x="1000" y="485"/>
                    <a:pt x="1075" y="702"/>
                  </a:cubicBezTo>
                  <a:cubicBezTo>
                    <a:pt x="962" y="651"/>
                    <a:pt x="835" y="623"/>
                    <a:pt x="710" y="623"/>
                  </a:cubicBezTo>
                  <a:cubicBezTo>
                    <a:pt x="470" y="623"/>
                    <a:pt x="238" y="726"/>
                    <a:pt x="132" y="965"/>
                  </a:cubicBezTo>
                  <a:cubicBezTo>
                    <a:pt x="1" y="1262"/>
                    <a:pt x="226" y="1722"/>
                    <a:pt x="555" y="1742"/>
                  </a:cubicBezTo>
                  <a:cubicBezTo>
                    <a:pt x="183" y="1931"/>
                    <a:pt x="173" y="2501"/>
                    <a:pt x="517" y="2755"/>
                  </a:cubicBezTo>
                  <a:cubicBezTo>
                    <a:pt x="667" y="2865"/>
                    <a:pt x="825" y="2913"/>
                    <a:pt x="981" y="2913"/>
                  </a:cubicBezTo>
                  <a:cubicBezTo>
                    <a:pt x="1345" y="2913"/>
                    <a:pt x="1695" y="2654"/>
                    <a:pt x="1897" y="2332"/>
                  </a:cubicBezTo>
                  <a:cubicBezTo>
                    <a:pt x="2014" y="2454"/>
                    <a:pt x="2183" y="2515"/>
                    <a:pt x="2353" y="2515"/>
                  </a:cubicBezTo>
                  <a:cubicBezTo>
                    <a:pt x="2563" y="2515"/>
                    <a:pt x="2773" y="2422"/>
                    <a:pt x="2883" y="2234"/>
                  </a:cubicBezTo>
                  <a:cubicBezTo>
                    <a:pt x="3091" y="1885"/>
                    <a:pt x="2824" y="1380"/>
                    <a:pt x="2445" y="1295"/>
                  </a:cubicBezTo>
                  <a:cubicBezTo>
                    <a:pt x="2767" y="901"/>
                    <a:pt x="2401" y="297"/>
                    <a:pt x="2008" y="94"/>
                  </a:cubicBezTo>
                  <a:cubicBezTo>
                    <a:pt x="1895" y="35"/>
                    <a:pt x="1770" y="1"/>
                    <a:pt x="16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flipH="1">
              <a:off x="8383584" y="753054"/>
              <a:ext cx="165210" cy="157450"/>
            </a:xfrm>
            <a:custGeom>
              <a:rect b="b" l="l" r="r" t="t"/>
              <a:pathLst>
                <a:path extrusionOk="0" h="2597" w="2725">
                  <a:moveTo>
                    <a:pt x="1522" y="1"/>
                  </a:moveTo>
                  <a:cubicBezTo>
                    <a:pt x="1480" y="1"/>
                    <a:pt x="1438" y="6"/>
                    <a:pt x="1397" y="18"/>
                  </a:cubicBezTo>
                  <a:cubicBezTo>
                    <a:pt x="1180" y="83"/>
                    <a:pt x="1053" y="301"/>
                    <a:pt x="1109" y="517"/>
                  </a:cubicBezTo>
                  <a:cubicBezTo>
                    <a:pt x="1120" y="562"/>
                    <a:pt x="1100" y="592"/>
                    <a:pt x="1069" y="605"/>
                  </a:cubicBezTo>
                  <a:cubicBezTo>
                    <a:pt x="1078" y="610"/>
                    <a:pt x="1087" y="615"/>
                    <a:pt x="1096" y="622"/>
                  </a:cubicBezTo>
                  <a:cubicBezTo>
                    <a:pt x="1132" y="650"/>
                    <a:pt x="1110" y="704"/>
                    <a:pt x="1075" y="704"/>
                  </a:cubicBezTo>
                  <a:cubicBezTo>
                    <a:pt x="1068" y="704"/>
                    <a:pt x="1060" y="702"/>
                    <a:pt x="1052" y="697"/>
                  </a:cubicBezTo>
                  <a:cubicBezTo>
                    <a:pt x="937" y="626"/>
                    <a:pt x="788" y="582"/>
                    <a:pt x="642" y="582"/>
                  </a:cubicBezTo>
                  <a:cubicBezTo>
                    <a:pt x="467" y="582"/>
                    <a:pt x="296" y="644"/>
                    <a:pt x="192" y="792"/>
                  </a:cubicBezTo>
                  <a:cubicBezTo>
                    <a:pt x="1" y="1059"/>
                    <a:pt x="230" y="1423"/>
                    <a:pt x="533" y="1423"/>
                  </a:cubicBezTo>
                  <a:cubicBezTo>
                    <a:pt x="547" y="1423"/>
                    <a:pt x="561" y="1422"/>
                    <a:pt x="575" y="1420"/>
                  </a:cubicBezTo>
                  <a:cubicBezTo>
                    <a:pt x="579" y="1420"/>
                    <a:pt x="582" y="1419"/>
                    <a:pt x="585" y="1419"/>
                  </a:cubicBezTo>
                  <a:cubicBezTo>
                    <a:pt x="647" y="1419"/>
                    <a:pt x="655" y="1499"/>
                    <a:pt x="618" y="1537"/>
                  </a:cubicBezTo>
                  <a:cubicBezTo>
                    <a:pt x="644" y="1559"/>
                    <a:pt x="645" y="1605"/>
                    <a:pt x="603" y="1620"/>
                  </a:cubicBezTo>
                  <a:cubicBezTo>
                    <a:pt x="351" y="1703"/>
                    <a:pt x="226" y="1951"/>
                    <a:pt x="291" y="2199"/>
                  </a:cubicBezTo>
                  <a:cubicBezTo>
                    <a:pt x="352" y="2425"/>
                    <a:pt x="547" y="2548"/>
                    <a:pt x="767" y="2586"/>
                  </a:cubicBezTo>
                  <a:cubicBezTo>
                    <a:pt x="808" y="2593"/>
                    <a:pt x="848" y="2597"/>
                    <a:pt x="887" y="2597"/>
                  </a:cubicBezTo>
                  <a:cubicBezTo>
                    <a:pt x="1254" y="2597"/>
                    <a:pt x="1531" y="2300"/>
                    <a:pt x="1703" y="1995"/>
                  </a:cubicBezTo>
                  <a:cubicBezTo>
                    <a:pt x="1718" y="1969"/>
                    <a:pt x="1740" y="1958"/>
                    <a:pt x="1761" y="1958"/>
                  </a:cubicBezTo>
                  <a:cubicBezTo>
                    <a:pt x="1810" y="1958"/>
                    <a:pt x="1858" y="2011"/>
                    <a:pt x="1830" y="2068"/>
                  </a:cubicBezTo>
                  <a:cubicBezTo>
                    <a:pt x="1927" y="2170"/>
                    <a:pt x="2069" y="2222"/>
                    <a:pt x="2210" y="2222"/>
                  </a:cubicBezTo>
                  <a:cubicBezTo>
                    <a:pt x="2367" y="2222"/>
                    <a:pt x="2522" y="2158"/>
                    <a:pt x="2615" y="2026"/>
                  </a:cubicBezTo>
                  <a:cubicBezTo>
                    <a:pt x="2725" y="1868"/>
                    <a:pt x="2692" y="1654"/>
                    <a:pt x="2586" y="1502"/>
                  </a:cubicBezTo>
                  <a:cubicBezTo>
                    <a:pt x="2475" y="1342"/>
                    <a:pt x="2322" y="1280"/>
                    <a:pt x="2133" y="1263"/>
                  </a:cubicBezTo>
                  <a:cubicBezTo>
                    <a:pt x="2061" y="1258"/>
                    <a:pt x="2034" y="1144"/>
                    <a:pt x="2116" y="1129"/>
                  </a:cubicBezTo>
                  <a:cubicBezTo>
                    <a:pt x="2141" y="1124"/>
                    <a:pt x="2165" y="1122"/>
                    <a:pt x="2190" y="1122"/>
                  </a:cubicBezTo>
                  <a:cubicBezTo>
                    <a:pt x="2191" y="1119"/>
                    <a:pt x="2193" y="1118"/>
                    <a:pt x="2194" y="1116"/>
                  </a:cubicBezTo>
                  <a:cubicBezTo>
                    <a:pt x="2444" y="810"/>
                    <a:pt x="2226" y="386"/>
                    <a:pt x="1957" y="173"/>
                  </a:cubicBezTo>
                  <a:cubicBezTo>
                    <a:pt x="1836" y="78"/>
                    <a:pt x="1680" y="1"/>
                    <a:pt x="1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flipH="1">
              <a:off x="8457239" y="142849"/>
              <a:ext cx="638286" cy="577962"/>
            </a:xfrm>
            <a:custGeom>
              <a:rect b="b" l="l" r="r" t="t"/>
              <a:pathLst>
                <a:path extrusionOk="0" h="9533" w="10528">
                  <a:moveTo>
                    <a:pt x="6359" y="177"/>
                  </a:moveTo>
                  <a:cubicBezTo>
                    <a:pt x="6477" y="177"/>
                    <a:pt x="6599" y="197"/>
                    <a:pt x="6721" y="240"/>
                  </a:cubicBezTo>
                  <a:cubicBezTo>
                    <a:pt x="7304" y="444"/>
                    <a:pt x="7525" y="1016"/>
                    <a:pt x="7495" y="1588"/>
                  </a:cubicBezTo>
                  <a:cubicBezTo>
                    <a:pt x="7494" y="1635"/>
                    <a:pt x="7534" y="1662"/>
                    <a:pt x="7573" y="1662"/>
                  </a:cubicBezTo>
                  <a:cubicBezTo>
                    <a:pt x="7583" y="1662"/>
                    <a:pt x="7594" y="1660"/>
                    <a:pt x="7603" y="1656"/>
                  </a:cubicBezTo>
                  <a:cubicBezTo>
                    <a:pt x="7605" y="1655"/>
                    <a:pt x="7607" y="1655"/>
                    <a:pt x="7609" y="1655"/>
                  </a:cubicBezTo>
                  <a:cubicBezTo>
                    <a:pt x="7610" y="1655"/>
                    <a:pt x="7611" y="1655"/>
                    <a:pt x="7612" y="1655"/>
                  </a:cubicBezTo>
                  <a:cubicBezTo>
                    <a:pt x="7805" y="1608"/>
                    <a:pt x="8003" y="1585"/>
                    <a:pt x="8199" y="1585"/>
                  </a:cubicBezTo>
                  <a:cubicBezTo>
                    <a:pt x="8990" y="1585"/>
                    <a:pt x="9751" y="1968"/>
                    <a:pt x="10029" y="2786"/>
                  </a:cubicBezTo>
                  <a:cubicBezTo>
                    <a:pt x="10348" y="3726"/>
                    <a:pt x="9742" y="4674"/>
                    <a:pt x="8774" y="4808"/>
                  </a:cubicBezTo>
                  <a:cubicBezTo>
                    <a:pt x="8659" y="4823"/>
                    <a:pt x="8700" y="4992"/>
                    <a:pt x="8810" y="4992"/>
                  </a:cubicBezTo>
                  <a:cubicBezTo>
                    <a:pt x="8814" y="4992"/>
                    <a:pt x="8819" y="4991"/>
                    <a:pt x="8824" y="4991"/>
                  </a:cubicBezTo>
                  <a:cubicBezTo>
                    <a:pt x="8831" y="4989"/>
                    <a:pt x="8839" y="4987"/>
                    <a:pt x="8847" y="4986"/>
                  </a:cubicBezTo>
                  <a:cubicBezTo>
                    <a:pt x="9420" y="5241"/>
                    <a:pt x="9761" y="5949"/>
                    <a:pt x="9489" y="6543"/>
                  </a:cubicBezTo>
                  <a:cubicBezTo>
                    <a:pt x="9295" y="6966"/>
                    <a:pt x="8865" y="7190"/>
                    <a:pt x="8427" y="7190"/>
                  </a:cubicBezTo>
                  <a:cubicBezTo>
                    <a:pt x="8239" y="7190"/>
                    <a:pt x="8051" y="7149"/>
                    <a:pt x="7879" y="7065"/>
                  </a:cubicBezTo>
                  <a:cubicBezTo>
                    <a:pt x="7864" y="7058"/>
                    <a:pt x="7850" y="7055"/>
                    <a:pt x="7836" y="7055"/>
                  </a:cubicBezTo>
                  <a:cubicBezTo>
                    <a:pt x="7787" y="7055"/>
                    <a:pt x="7748" y="7096"/>
                    <a:pt x="7742" y="7140"/>
                  </a:cubicBezTo>
                  <a:cubicBezTo>
                    <a:pt x="7720" y="7155"/>
                    <a:pt x="7704" y="7177"/>
                    <a:pt x="7713" y="7212"/>
                  </a:cubicBezTo>
                  <a:cubicBezTo>
                    <a:pt x="7909" y="8038"/>
                    <a:pt x="7513" y="9000"/>
                    <a:pt x="6651" y="9266"/>
                  </a:cubicBezTo>
                  <a:cubicBezTo>
                    <a:pt x="6507" y="9310"/>
                    <a:pt x="6364" y="9330"/>
                    <a:pt x="6223" y="9330"/>
                  </a:cubicBezTo>
                  <a:cubicBezTo>
                    <a:pt x="5522" y="9330"/>
                    <a:pt x="4887" y="8820"/>
                    <a:pt x="4640" y="8162"/>
                  </a:cubicBezTo>
                  <a:cubicBezTo>
                    <a:pt x="4624" y="8118"/>
                    <a:pt x="4587" y="8098"/>
                    <a:pt x="4550" y="8098"/>
                  </a:cubicBezTo>
                  <a:cubicBezTo>
                    <a:pt x="4521" y="8098"/>
                    <a:pt x="4491" y="8111"/>
                    <a:pt x="4475" y="8135"/>
                  </a:cubicBezTo>
                  <a:cubicBezTo>
                    <a:pt x="4463" y="8119"/>
                    <a:pt x="4443" y="8110"/>
                    <a:pt x="4424" y="8110"/>
                  </a:cubicBezTo>
                  <a:cubicBezTo>
                    <a:pt x="4406" y="8110"/>
                    <a:pt x="4389" y="8118"/>
                    <a:pt x="4379" y="8137"/>
                  </a:cubicBezTo>
                  <a:cubicBezTo>
                    <a:pt x="4196" y="8498"/>
                    <a:pt x="3812" y="8718"/>
                    <a:pt x="3420" y="8718"/>
                  </a:cubicBezTo>
                  <a:cubicBezTo>
                    <a:pt x="3252" y="8718"/>
                    <a:pt x="3082" y="8677"/>
                    <a:pt x="2926" y="8590"/>
                  </a:cubicBezTo>
                  <a:cubicBezTo>
                    <a:pt x="2348" y="8268"/>
                    <a:pt x="2252" y="7474"/>
                    <a:pt x="2517" y="6922"/>
                  </a:cubicBezTo>
                  <a:cubicBezTo>
                    <a:pt x="2549" y="6858"/>
                    <a:pt x="2501" y="6798"/>
                    <a:pt x="2448" y="6786"/>
                  </a:cubicBezTo>
                  <a:cubicBezTo>
                    <a:pt x="2452" y="6761"/>
                    <a:pt x="2426" y="6741"/>
                    <a:pt x="2399" y="6741"/>
                  </a:cubicBezTo>
                  <a:cubicBezTo>
                    <a:pt x="2389" y="6741"/>
                    <a:pt x="2379" y="6744"/>
                    <a:pt x="2371" y="6750"/>
                  </a:cubicBezTo>
                  <a:cubicBezTo>
                    <a:pt x="2177" y="6905"/>
                    <a:pt x="1917" y="7003"/>
                    <a:pt x="1666" y="7003"/>
                  </a:cubicBezTo>
                  <a:cubicBezTo>
                    <a:pt x="1423" y="7003"/>
                    <a:pt x="1190" y="6912"/>
                    <a:pt x="1032" y="6691"/>
                  </a:cubicBezTo>
                  <a:cubicBezTo>
                    <a:pt x="758" y="6309"/>
                    <a:pt x="910" y="5857"/>
                    <a:pt x="1224" y="5567"/>
                  </a:cubicBezTo>
                  <a:cubicBezTo>
                    <a:pt x="1278" y="5516"/>
                    <a:pt x="1228" y="5441"/>
                    <a:pt x="1167" y="5441"/>
                  </a:cubicBezTo>
                  <a:cubicBezTo>
                    <a:pt x="1156" y="5441"/>
                    <a:pt x="1145" y="5444"/>
                    <a:pt x="1133" y="5449"/>
                  </a:cubicBezTo>
                  <a:cubicBezTo>
                    <a:pt x="1124" y="5454"/>
                    <a:pt x="1118" y="5460"/>
                    <a:pt x="1109" y="5464"/>
                  </a:cubicBezTo>
                  <a:cubicBezTo>
                    <a:pt x="589" y="5210"/>
                    <a:pt x="245" y="4704"/>
                    <a:pt x="285" y="4109"/>
                  </a:cubicBezTo>
                  <a:cubicBezTo>
                    <a:pt x="340" y="3309"/>
                    <a:pt x="1121" y="2828"/>
                    <a:pt x="1852" y="2789"/>
                  </a:cubicBezTo>
                  <a:cubicBezTo>
                    <a:pt x="1970" y="2781"/>
                    <a:pt x="1972" y="2604"/>
                    <a:pt x="1854" y="2604"/>
                  </a:cubicBezTo>
                  <a:cubicBezTo>
                    <a:pt x="1854" y="2604"/>
                    <a:pt x="1853" y="2604"/>
                    <a:pt x="1852" y="2604"/>
                  </a:cubicBezTo>
                  <a:cubicBezTo>
                    <a:pt x="1806" y="2605"/>
                    <a:pt x="1759" y="2609"/>
                    <a:pt x="1712" y="2612"/>
                  </a:cubicBezTo>
                  <a:cubicBezTo>
                    <a:pt x="1716" y="2596"/>
                    <a:pt x="1716" y="2578"/>
                    <a:pt x="1704" y="2560"/>
                  </a:cubicBezTo>
                  <a:cubicBezTo>
                    <a:pt x="1103" y="1658"/>
                    <a:pt x="1965" y="598"/>
                    <a:pt x="2859" y="358"/>
                  </a:cubicBezTo>
                  <a:cubicBezTo>
                    <a:pt x="3038" y="310"/>
                    <a:pt x="3214" y="287"/>
                    <a:pt x="3386" y="287"/>
                  </a:cubicBezTo>
                  <a:cubicBezTo>
                    <a:pt x="4040" y="287"/>
                    <a:pt x="4631" y="619"/>
                    <a:pt x="5055" y="1157"/>
                  </a:cubicBezTo>
                  <a:cubicBezTo>
                    <a:pt x="5070" y="1177"/>
                    <a:pt x="5090" y="1185"/>
                    <a:pt x="5111" y="1185"/>
                  </a:cubicBezTo>
                  <a:cubicBezTo>
                    <a:pt x="5173" y="1185"/>
                    <a:pt x="5239" y="1110"/>
                    <a:pt x="5196" y="1049"/>
                  </a:cubicBezTo>
                  <a:cubicBezTo>
                    <a:pt x="5195" y="1047"/>
                    <a:pt x="5192" y="1046"/>
                    <a:pt x="5191" y="1043"/>
                  </a:cubicBezTo>
                  <a:cubicBezTo>
                    <a:pt x="5192" y="1041"/>
                    <a:pt x="5195" y="1038"/>
                    <a:pt x="5196" y="1036"/>
                  </a:cubicBezTo>
                  <a:cubicBezTo>
                    <a:pt x="5388" y="548"/>
                    <a:pt x="5845" y="177"/>
                    <a:pt x="6359" y="177"/>
                  </a:cubicBezTo>
                  <a:close/>
                  <a:moveTo>
                    <a:pt x="6389" y="0"/>
                  </a:moveTo>
                  <a:cubicBezTo>
                    <a:pt x="5821" y="0"/>
                    <a:pt x="5282" y="390"/>
                    <a:pt x="5111" y="936"/>
                  </a:cubicBezTo>
                  <a:cubicBezTo>
                    <a:pt x="4679" y="402"/>
                    <a:pt x="4042" y="97"/>
                    <a:pt x="3385" y="97"/>
                  </a:cubicBezTo>
                  <a:cubicBezTo>
                    <a:pt x="3073" y="97"/>
                    <a:pt x="2756" y="166"/>
                    <a:pt x="2454" y="312"/>
                  </a:cubicBezTo>
                  <a:cubicBezTo>
                    <a:pt x="1618" y="715"/>
                    <a:pt x="952" y="1786"/>
                    <a:pt x="1586" y="2630"/>
                  </a:cubicBezTo>
                  <a:cubicBezTo>
                    <a:pt x="887" y="2740"/>
                    <a:pt x="242" y="3227"/>
                    <a:pt x="114" y="3958"/>
                  </a:cubicBezTo>
                  <a:cubicBezTo>
                    <a:pt x="0" y="4616"/>
                    <a:pt x="365" y="5314"/>
                    <a:pt x="980" y="5557"/>
                  </a:cubicBezTo>
                  <a:cubicBezTo>
                    <a:pt x="643" y="5871"/>
                    <a:pt x="646" y="6505"/>
                    <a:pt x="937" y="6847"/>
                  </a:cubicBezTo>
                  <a:cubicBezTo>
                    <a:pt x="1119" y="7059"/>
                    <a:pt x="1390" y="7163"/>
                    <a:pt x="1662" y="7163"/>
                  </a:cubicBezTo>
                  <a:cubicBezTo>
                    <a:pt x="1898" y="7163"/>
                    <a:pt x="2136" y="7084"/>
                    <a:pt x="2315" y="6931"/>
                  </a:cubicBezTo>
                  <a:lnTo>
                    <a:pt x="2315" y="6931"/>
                  </a:lnTo>
                  <a:cubicBezTo>
                    <a:pt x="2049" y="7582"/>
                    <a:pt x="2199" y="8436"/>
                    <a:pt x="2873" y="8776"/>
                  </a:cubicBezTo>
                  <a:cubicBezTo>
                    <a:pt x="3035" y="8858"/>
                    <a:pt x="3215" y="8898"/>
                    <a:pt x="3394" y="8898"/>
                  </a:cubicBezTo>
                  <a:cubicBezTo>
                    <a:pt x="3846" y="8898"/>
                    <a:pt x="4295" y="8650"/>
                    <a:pt x="4467" y="8217"/>
                  </a:cubicBezTo>
                  <a:cubicBezTo>
                    <a:pt x="4684" y="8985"/>
                    <a:pt x="5440" y="9533"/>
                    <a:pt x="6227" y="9533"/>
                  </a:cubicBezTo>
                  <a:cubicBezTo>
                    <a:pt x="6387" y="9533"/>
                    <a:pt x="6549" y="9510"/>
                    <a:pt x="6707" y="9461"/>
                  </a:cubicBezTo>
                  <a:cubicBezTo>
                    <a:pt x="7617" y="9186"/>
                    <a:pt x="8120" y="8147"/>
                    <a:pt x="7864" y="7258"/>
                  </a:cubicBezTo>
                  <a:lnTo>
                    <a:pt x="7864" y="7258"/>
                  </a:lnTo>
                  <a:cubicBezTo>
                    <a:pt x="8041" y="7338"/>
                    <a:pt x="8233" y="7377"/>
                    <a:pt x="8424" y="7377"/>
                  </a:cubicBezTo>
                  <a:cubicBezTo>
                    <a:pt x="8935" y="7377"/>
                    <a:pt x="9444" y="7104"/>
                    <a:pt x="9659" y="6613"/>
                  </a:cubicBezTo>
                  <a:cubicBezTo>
                    <a:pt x="9935" y="5985"/>
                    <a:pt x="9623" y="5264"/>
                    <a:pt x="9057" y="4940"/>
                  </a:cubicBezTo>
                  <a:cubicBezTo>
                    <a:pt x="9992" y="4681"/>
                    <a:pt x="10528" y="3689"/>
                    <a:pt x="10210" y="2735"/>
                  </a:cubicBezTo>
                  <a:cubicBezTo>
                    <a:pt x="9925" y="1875"/>
                    <a:pt x="9122" y="1422"/>
                    <a:pt x="8285" y="1422"/>
                  </a:cubicBezTo>
                  <a:cubicBezTo>
                    <a:pt x="8079" y="1422"/>
                    <a:pt x="7872" y="1449"/>
                    <a:pt x="7669" y="1504"/>
                  </a:cubicBezTo>
                  <a:cubicBezTo>
                    <a:pt x="7766" y="863"/>
                    <a:pt x="7297" y="178"/>
                    <a:pt x="6661" y="31"/>
                  </a:cubicBezTo>
                  <a:cubicBezTo>
                    <a:pt x="6571" y="10"/>
                    <a:pt x="6479" y="0"/>
                    <a:pt x="63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flipH="1">
              <a:off x="8468091" y="153580"/>
              <a:ext cx="612641" cy="554984"/>
            </a:xfrm>
            <a:custGeom>
              <a:rect b="b" l="l" r="r" t="t"/>
              <a:pathLst>
                <a:path extrusionOk="0" h="9154" w="10105">
                  <a:moveTo>
                    <a:pt x="5157" y="4336"/>
                  </a:moveTo>
                  <a:cubicBezTo>
                    <a:pt x="5225" y="4336"/>
                    <a:pt x="5293" y="4353"/>
                    <a:pt x="5353" y="4389"/>
                  </a:cubicBezTo>
                  <a:cubicBezTo>
                    <a:pt x="5388" y="4410"/>
                    <a:pt x="5376" y="4461"/>
                    <a:pt x="5342" y="4473"/>
                  </a:cubicBezTo>
                  <a:cubicBezTo>
                    <a:pt x="5567" y="4625"/>
                    <a:pt x="5480" y="4974"/>
                    <a:pt x="5260" y="5081"/>
                  </a:cubicBezTo>
                  <a:cubicBezTo>
                    <a:pt x="5214" y="5104"/>
                    <a:pt x="5168" y="5114"/>
                    <a:pt x="5122" y="5114"/>
                  </a:cubicBezTo>
                  <a:cubicBezTo>
                    <a:pt x="4911" y="5114"/>
                    <a:pt x="4722" y="4896"/>
                    <a:pt x="4741" y="4679"/>
                  </a:cubicBezTo>
                  <a:cubicBezTo>
                    <a:pt x="4760" y="4473"/>
                    <a:pt x="4961" y="4336"/>
                    <a:pt x="5157" y="4336"/>
                  </a:cubicBezTo>
                  <a:close/>
                  <a:moveTo>
                    <a:pt x="7142" y="4442"/>
                  </a:moveTo>
                  <a:cubicBezTo>
                    <a:pt x="7194" y="4442"/>
                    <a:pt x="7246" y="4449"/>
                    <a:pt x="7296" y="4464"/>
                  </a:cubicBezTo>
                  <a:cubicBezTo>
                    <a:pt x="7301" y="4465"/>
                    <a:pt x="7305" y="4465"/>
                    <a:pt x="7307" y="4466"/>
                  </a:cubicBezTo>
                  <a:cubicBezTo>
                    <a:pt x="7312" y="4469"/>
                    <a:pt x="7317" y="4471"/>
                    <a:pt x="7323" y="4474"/>
                  </a:cubicBezTo>
                  <a:cubicBezTo>
                    <a:pt x="7377" y="4494"/>
                    <a:pt x="7428" y="4521"/>
                    <a:pt x="7470" y="4558"/>
                  </a:cubicBezTo>
                  <a:cubicBezTo>
                    <a:pt x="7492" y="4577"/>
                    <a:pt x="7487" y="4604"/>
                    <a:pt x="7472" y="4622"/>
                  </a:cubicBezTo>
                  <a:cubicBezTo>
                    <a:pt x="7546" y="4793"/>
                    <a:pt x="7466" y="5042"/>
                    <a:pt x="7295" y="5129"/>
                  </a:cubicBezTo>
                  <a:cubicBezTo>
                    <a:pt x="7242" y="5157"/>
                    <a:pt x="7185" y="5169"/>
                    <a:pt x="7128" y="5169"/>
                  </a:cubicBezTo>
                  <a:cubicBezTo>
                    <a:pt x="7024" y="5169"/>
                    <a:pt x="6919" y="5128"/>
                    <a:pt x="6837" y="5063"/>
                  </a:cubicBezTo>
                  <a:cubicBezTo>
                    <a:pt x="6720" y="4973"/>
                    <a:pt x="6603" y="4818"/>
                    <a:pt x="6694" y="4676"/>
                  </a:cubicBezTo>
                  <a:cubicBezTo>
                    <a:pt x="6790" y="4524"/>
                    <a:pt x="6967" y="4442"/>
                    <a:pt x="7142" y="4442"/>
                  </a:cubicBezTo>
                  <a:close/>
                  <a:moveTo>
                    <a:pt x="3091" y="4425"/>
                  </a:moveTo>
                  <a:cubicBezTo>
                    <a:pt x="3146" y="4425"/>
                    <a:pt x="3199" y="4439"/>
                    <a:pt x="3245" y="4473"/>
                  </a:cubicBezTo>
                  <a:cubicBezTo>
                    <a:pt x="3271" y="4493"/>
                    <a:pt x="3265" y="4532"/>
                    <a:pt x="3233" y="4541"/>
                  </a:cubicBezTo>
                  <a:cubicBezTo>
                    <a:pt x="3333" y="4599"/>
                    <a:pt x="3399" y="4713"/>
                    <a:pt x="3414" y="4829"/>
                  </a:cubicBezTo>
                  <a:cubicBezTo>
                    <a:pt x="3448" y="5079"/>
                    <a:pt x="3269" y="5214"/>
                    <a:pt x="3075" y="5214"/>
                  </a:cubicBezTo>
                  <a:cubicBezTo>
                    <a:pt x="2953" y="5214"/>
                    <a:pt x="2825" y="5161"/>
                    <a:pt x="2741" y="5050"/>
                  </a:cubicBezTo>
                  <a:cubicBezTo>
                    <a:pt x="2633" y="4908"/>
                    <a:pt x="2649" y="4716"/>
                    <a:pt x="2763" y="4582"/>
                  </a:cubicBezTo>
                  <a:cubicBezTo>
                    <a:pt x="2837" y="4497"/>
                    <a:pt x="2968" y="4425"/>
                    <a:pt x="3091" y="4425"/>
                  </a:cubicBezTo>
                  <a:close/>
                  <a:moveTo>
                    <a:pt x="6114" y="0"/>
                  </a:moveTo>
                  <a:cubicBezTo>
                    <a:pt x="5602" y="0"/>
                    <a:pt x="5145" y="371"/>
                    <a:pt x="4952" y="859"/>
                  </a:cubicBezTo>
                  <a:cubicBezTo>
                    <a:pt x="4951" y="861"/>
                    <a:pt x="4948" y="864"/>
                    <a:pt x="4947" y="866"/>
                  </a:cubicBezTo>
                  <a:cubicBezTo>
                    <a:pt x="4948" y="869"/>
                    <a:pt x="4951" y="870"/>
                    <a:pt x="4952" y="872"/>
                  </a:cubicBezTo>
                  <a:cubicBezTo>
                    <a:pt x="4995" y="933"/>
                    <a:pt x="4928" y="1008"/>
                    <a:pt x="4866" y="1008"/>
                  </a:cubicBezTo>
                  <a:cubicBezTo>
                    <a:pt x="4845" y="1008"/>
                    <a:pt x="4825" y="1000"/>
                    <a:pt x="4810" y="980"/>
                  </a:cubicBezTo>
                  <a:cubicBezTo>
                    <a:pt x="4386" y="442"/>
                    <a:pt x="3795" y="110"/>
                    <a:pt x="3140" y="110"/>
                  </a:cubicBezTo>
                  <a:cubicBezTo>
                    <a:pt x="2969" y="110"/>
                    <a:pt x="2793" y="133"/>
                    <a:pt x="2614" y="181"/>
                  </a:cubicBezTo>
                  <a:cubicBezTo>
                    <a:pt x="1722" y="421"/>
                    <a:pt x="859" y="1481"/>
                    <a:pt x="1460" y="2383"/>
                  </a:cubicBezTo>
                  <a:cubicBezTo>
                    <a:pt x="1473" y="2401"/>
                    <a:pt x="1473" y="2420"/>
                    <a:pt x="1467" y="2435"/>
                  </a:cubicBezTo>
                  <a:cubicBezTo>
                    <a:pt x="1514" y="2432"/>
                    <a:pt x="1562" y="2428"/>
                    <a:pt x="1608" y="2427"/>
                  </a:cubicBezTo>
                  <a:cubicBezTo>
                    <a:pt x="1609" y="2427"/>
                    <a:pt x="1610" y="2427"/>
                    <a:pt x="1610" y="2427"/>
                  </a:cubicBezTo>
                  <a:cubicBezTo>
                    <a:pt x="1728" y="2427"/>
                    <a:pt x="1726" y="2604"/>
                    <a:pt x="1608" y="2612"/>
                  </a:cubicBezTo>
                  <a:cubicBezTo>
                    <a:pt x="876" y="2651"/>
                    <a:pt x="95" y="3132"/>
                    <a:pt x="41" y="3933"/>
                  </a:cubicBezTo>
                  <a:cubicBezTo>
                    <a:pt x="1" y="4528"/>
                    <a:pt x="345" y="5033"/>
                    <a:pt x="865" y="5287"/>
                  </a:cubicBezTo>
                  <a:cubicBezTo>
                    <a:pt x="874" y="5284"/>
                    <a:pt x="880" y="5278"/>
                    <a:pt x="889" y="5272"/>
                  </a:cubicBezTo>
                  <a:cubicBezTo>
                    <a:pt x="901" y="5267"/>
                    <a:pt x="912" y="5264"/>
                    <a:pt x="923" y="5264"/>
                  </a:cubicBezTo>
                  <a:cubicBezTo>
                    <a:pt x="984" y="5264"/>
                    <a:pt x="1034" y="5339"/>
                    <a:pt x="979" y="5390"/>
                  </a:cubicBezTo>
                  <a:cubicBezTo>
                    <a:pt x="665" y="5680"/>
                    <a:pt x="514" y="6132"/>
                    <a:pt x="788" y="6515"/>
                  </a:cubicBezTo>
                  <a:cubicBezTo>
                    <a:pt x="946" y="6735"/>
                    <a:pt x="1179" y="6826"/>
                    <a:pt x="1421" y="6826"/>
                  </a:cubicBezTo>
                  <a:cubicBezTo>
                    <a:pt x="1672" y="6826"/>
                    <a:pt x="1932" y="6728"/>
                    <a:pt x="2127" y="6573"/>
                  </a:cubicBezTo>
                  <a:cubicBezTo>
                    <a:pt x="2135" y="6567"/>
                    <a:pt x="2145" y="6564"/>
                    <a:pt x="2155" y="6564"/>
                  </a:cubicBezTo>
                  <a:cubicBezTo>
                    <a:pt x="2182" y="6564"/>
                    <a:pt x="2209" y="6584"/>
                    <a:pt x="2204" y="6609"/>
                  </a:cubicBezTo>
                  <a:cubicBezTo>
                    <a:pt x="2257" y="6621"/>
                    <a:pt x="2305" y="6681"/>
                    <a:pt x="2273" y="6746"/>
                  </a:cubicBezTo>
                  <a:cubicBezTo>
                    <a:pt x="2008" y="7297"/>
                    <a:pt x="2104" y="8091"/>
                    <a:pt x="2682" y="8413"/>
                  </a:cubicBezTo>
                  <a:cubicBezTo>
                    <a:pt x="2838" y="8500"/>
                    <a:pt x="3008" y="8541"/>
                    <a:pt x="3176" y="8541"/>
                  </a:cubicBezTo>
                  <a:cubicBezTo>
                    <a:pt x="3568" y="8541"/>
                    <a:pt x="3951" y="8321"/>
                    <a:pt x="4135" y="7960"/>
                  </a:cubicBezTo>
                  <a:cubicBezTo>
                    <a:pt x="4145" y="7941"/>
                    <a:pt x="4162" y="7933"/>
                    <a:pt x="4180" y="7933"/>
                  </a:cubicBezTo>
                  <a:cubicBezTo>
                    <a:pt x="4199" y="7933"/>
                    <a:pt x="4219" y="7942"/>
                    <a:pt x="4231" y="7958"/>
                  </a:cubicBezTo>
                  <a:cubicBezTo>
                    <a:pt x="4248" y="7934"/>
                    <a:pt x="4277" y="7921"/>
                    <a:pt x="4307" y="7921"/>
                  </a:cubicBezTo>
                  <a:cubicBezTo>
                    <a:pt x="4343" y="7921"/>
                    <a:pt x="4380" y="7941"/>
                    <a:pt x="4396" y="7985"/>
                  </a:cubicBezTo>
                  <a:cubicBezTo>
                    <a:pt x="4642" y="8643"/>
                    <a:pt x="5277" y="9154"/>
                    <a:pt x="5978" y="9154"/>
                  </a:cubicBezTo>
                  <a:cubicBezTo>
                    <a:pt x="6119" y="9154"/>
                    <a:pt x="6263" y="9133"/>
                    <a:pt x="6407" y="9089"/>
                  </a:cubicBezTo>
                  <a:cubicBezTo>
                    <a:pt x="7268" y="8824"/>
                    <a:pt x="7664" y="7860"/>
                    <a:pt x="7468" y="7035"/>
                  </a:cubicBezTo>
                  <a:cubicBezTo>
                    <a:pt x="7461" y="7000"/>
                    <a:pt x="7476" y="6975"/>
                    <a:pt x="7498" y="6963"/>
                  </a:cubicBezTo>
                  <a:cubicBezTo>
                    <a:pt x="7504" y="6919"/>
                    <a:pt x="7543" y="6878"/>
                    <a:pt x="7592" y="6878"/>
                  </a:cubicBezTo>
                  <a:cubicBezTo>
                    <a:pt x="7606" y="6878"/>
                    <a:pt x="7620" y="6881"/>
                    <a:pt x="7635" y="6888"/>
                  </a:cubicBezTo>
                  <a:cubicBezTo>
                    <a:pt x="7807" y="6972"/>
                    <a:pt x="7996" y="7013"/>
                    <a:pt x="8184" y="7013"/>
                  </a:cubicBezTo>
                  <a:cubicBezTo>
                    <a:pt x="8622" y="7013"/>
                    <a:pt x="9052" y="6789"/>
                    <a:pt x="9245" y="6366"/>
                  </a:cubicBezTo>
                  <a:cubicBezTo>
                    <a:pt x="9518" y="5771"/>
                    <a:pt x="9176" y="5065"/>
                    <a:pt x="8603" y="4809"/>
                  </a:cubicBezTo>
                  <a:cubicBezTo>
                    <a:pt x="8595" y="4810"/>
                    <a:pt x="8587" y="4813"/>
                    <a:pt x="8580" y="4814"/>
                  </a:cubicBezTo>
                  <a:cubicBezTo>
                    <a:pt x="8575" y="4814"/>
                    <a:pt x="8570" y="4815"/>
                    <a:pt x="8566" y="4815"/>
                  </a:cubicBezTo>
                  <a:cubicBezTo>
                    <a:pt x="8456" y="4815"/>
                    <a:pt x="8413" y="4646"/>
                    <a:pt x="8530" y="4631"/>
                  </a:cubicBezTo>
                  <a:cubicBezTo>
                    <a:pt x="9498" y="4497"/>
                    <a:pt x="10104" y="3549"/>
                    <a:pt x="9785" y="2609"/>
                  </a:cubicBezTo>
                  <a:cubicBezTo>
                    <a:pt x="9507" y="1791"/>
                    <a:pt x="8747" y="1408"/>
                    <a:pt x="7956" y="1408"/>
                  </a:cubicBezTo>
                  <a:cubicBezTo>
                    <a:pt x="7760" y="1408"/>
                    <a:pt x="7561" y="1431"/>
                    <a:pt x="7368" y="1478"/>
                  </a:cubicBezTo>
                  <a:cubicBezTo>
                    <a:pt x="7367" y="1478"/>
                    <a:pt x="7366" y="1478"/>
                    <a:pt x="7364" y="1478"/>
                  </a:cubicBezTo>
                  <a:cubicBezTo>
                    <a:pt x="7363" y="1478"/>
                    <a:pt x="7361" y="1478"/>
                    <a:pt x="7359" y="1479"/>
                  </a:cubicBezTo>
                  <a:cubicBezTo>
                    <a:pt x="7350" y="1483"/>
                    <a:pt x="7339" y="1485"/>
                    <a:pt x="7328" y="1485"/>
                  </a:cubicBezTo>
                  <a:cubicBezTo>
                    <a:pt x="7289" y="1485"/>
                    <a:pt x="7250" y="1458"/>
                    <a:pt x="7251" y="1411"/>
                  </a:cubicBezTo>
                  <a:cubicBezTo>
                    <a:pt x="7280" y="839"/>
                    <a:pt x="7060" y="267"/>
                    <a:pt x="6476" y="63"/>
                  </a:cubicBezTo>
                  <a:cubicBezTo>
                    <a:pt x="6354" y="20"/>
                    <a:pt x="6233" y="0"/>
                    <a:pt x="6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flipH="1">
              <a:off x="8623182" y="422822"/>
              <a:ext cx="57172" cy="44137"/>
            </a:xfrm>
            <a:custGeom>
              <a:rect b="b" l="l" r="r" t="t"/>
              <a:pathLst>
                <a:path extrusionOk="0" h="728" w="943">
                  <a:moveTo>
                    <a:pt x="233" y="331"/>
                  </a:moveTo>
                  <a:cubicBezTo>
                    <a:pt x="248" y="337"/>
                    <a:pt x="265" y="343"/>
                    <a:pt x="281" y="349"/>
                  </a:cubicBezTo>
                  <a:cubicBezTo>
                    <a:pt x="280" y="406"/>
                    <a:pt x="296" y="461"/>
                    <a:pt x="342" y="501"/>
                  </a:cubicBezTo>
                  <a:cubicBezTo>
                    <a:pt x="322" y="487"/>
                    <a:pt x="305" y="473"/>
                    <a:pt x="290" y="457"/>
                  </a:cubicBezTo>
                  <a:cubicBezTo>
                    <a:pt x="245" y="411"/>
                    <a:pt x="228" y="370"/>
                    <a:pt x="233" y="331"/>
                  </a:cubicBezTo>
                  <a:close/>
                  <a:moveTo>
                    <a:pt x="614" y="179"/>
                  </a:moveTo>
                  <a:cubicBezTo>
                    <a:pt x="631" y="179"/>
                    <a:pt x="649" y="183"/>
                    <a:pt x="666" y="192"/>
                  </a:cubicBezTo>
                  <a:cubicBezTo>
                    <a:pt x="817" y="277"/>
                    <a:pt x="701" y="532"/>
                    <a:pt x="563" y="559"/>
                  </a:cubicBezTo>
                  <a:cubicBezTo>
                    <a:pt x="550" y="561"/>
                    <a:pt x="536" y="563"/>
                    <a:pt x="523" y="563"/>
                  </a:cubicBezTo>
                  <a:cubicBezTo>
                    <a:pt x="474" y="563"/>
                    <a:pt x="426" y="547"/>
                    <a:pt x="382" y="524"/>
                  </a:cubicBezTo>
                  <a:lnTo>
                    <a:pt x="382" y="524"/>
                  </a:lnTo>
                  <a:cubicBezTo>
                    <a:pt x="398" y="530"/>
                    <a:pt x="414" y="533"/>
                    <a:pt x="430" y="533"/>
                  </a:cubicBezTo>
                  <a:cubicBezTo>
                    <a:pt x="548" y="533"/>
                    <a:pt x="668" y="380"/>
                    <a:pt x="619" y="267"/>
                  </a:cubicBezTo>
                  <a:cubicBezTo>
                    <a:pt x="605" y="235"/>
                    <a:pt x="584" y="210"/>
                    <a:pt x="562" y="189"/>
                  </a:cubicBezTo>
                  <a:cubicBezTo>
                    <a:pt x="579" y="183"/>
                    <a:pt x="596" y="179"/>
                    <a:pt x="614" y="179"/>
                  </a:cubicBezTo>
                  <a:close/>
                  <a:moveTo>
                    <a:pt x="540" y="1"/>
                  </a:moveTo>
                  <a:cubicBezTo>
                    <a:pt x="365" y="1"/>
                    <a:pt x="188" y="84"/>
                    <a:pt x="91" y="235"/>
                  </a:cubicBezTo>
                  <a:cubicBezTo>
                    <a:pt x="0" y="377"/>
                    <a:pt x="117" y="532"/>
                    <a:pt x="234" y="622"/>
                  </a:cubicBezTo>
                  <a:cubicBezTo>
                    <a:pt x="315" y="687"/>
                    <a:pt x="420" y="728"/>
                    <a:pt x="524" y="728"/>
                  </a:cubicBezTo>
                  <a:cubicBezTo>
                    <a:pt x="581" y="728"/>
                    <a:pt x="638" y="716"/>
                    <a:pt x="691" y="688"/>
                  </a:cubicBezTo>
                  <a:cubicBezTo>
                    <a:pt x="861" y="601"/>
                    <a:pt x="942" y="353"/>
                    <a:pt x="868" y="181"/>
                  </a:cubicBezTo>
                  <a:cubicBezTo>
                    <a:pt x="883" y="163"/>
                    <a:pt x="888" y="136"/>
                    <a:pt x="867" y="117"/>
                  </a:cubicBezTo>
                  <a:cubicBezTo>
                    <a:pt x="825" y="80"/>
                    <a:pt x="774" y="53"/>
                    <a:pt x="720" y="33"/>
                  </a:cubicBezTo>
                  <a:cubicBezTo>
                    <a:pt x="715" y="30"/>
                    <a:pt x="710" y="28"/>
                    <a:pt x="704" y="25"/>
                  </a:cubicBezTo>
                  <a:cubicBezTo>
                    <a:pt x="702" y="24"/>
                    <a:pt x="698" y="24"/>
                    <a:pt x="693" y="23"/>
                  </a:cubicBezTo>
                  <a:cubicBezTo>
                    <a:pt x="644" y="8"/>
                    <a:pt x="592" y="1"/>
                    <a:pt x="5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flipH="1">
              <a:off x="8743223" y="416456"/>
              <a:ext cx="51230" cy="47289"/>
            </a:xfrm>
            <a:custGeom>
              <a:rect b="b" l="l" r="r" t="t"/>
              <a:pathLst>
                <a:path extrusionOk="0" h="780" w="845">
                  <a:moveTo>
                    <a:pt x="529" y="281"/>
                  </a:moveTo>
                  <a:cubicBezTo>
                    <a:pt x="532" y="283"/>
                    <a:pt x="534" y="283"/>
                    <a:pt x="537" y="285"/>
                  </a:cubicBezTo>
                  <a:cubicBezTo>
                    <a:pt x="572" y="315"/>
                    <a:pt x="584" y="355"/>
                    <a:pt x="583" y="398"/>
                  </a:cubicBezTo>
                  <a:cubicBezTo>
                    <a:pt x="573" y="391"/>
                    <a:pt x="560" y="384"/>
                    <a:pt x="547" y="376"/>
                  </a:cubicBezTo>
                  <a:cubicBezTo>
                    <a:pt x="544" y="372"/>
                    <a:pt x="539" y="374"/>
                    <a:pt x="534" y="372"/>
                  </a:cubicBezTo>
                  <a:cubicBezTo>
                    <a:pt x="533" y="356"/>
                    <a:pt x="528" y="339"/>
                    <a:pt x="517" y="326"/>
                  </a:cubicBezTo>
                  <a:cubicBezTo>
                    <a:pt x="522" y="311"/>
                    <a:pt x="525" y="297"/>
                    <a:pt x="529" y="281"/>
                  </a:cubicBezTo>
                  <a:close/>
                  <a:moveTo>
                    <a:pt x="500" y="442"/>
                  </a:moveTo>
                  <a:cubicBezTo>
                    <a:pt x="517" y="466"/>
                    <a:pt x="532" y="489"/>
                    <a:pt x="552" y="511"/>
                  </a:cubicBezTo>
                  <a:cubicBezTo>
                    <a:pt x="523" y="556"/>
                    <a:pt x="482" y="593"/>
                    <a:pt x="435" y="605"/>
                  </a:cubicBezTo>
                  <a:cubicBezTo>
                    <a:pt x="461" y="582"/>
                    <a:pt x="477" y="547"/>
                    <a:pt x="466" y="510"/>
                  </a:cubicBezTo>
                  <a:cubicBezTo>
                    <a:pt x="462" y="487"/>
                    <a:pt x="449" y="464"/>
                    <a:pt x="431" y="447"/>
                  </a:cubicBezTo>
                  <a:lnTo>
                    <a:pt x="431" y="447"/>
                  </a:lnTo>
                  <a:cubicBezTo>
                    <a:pt x="434" y="449"/>
                    <a:pt x="438" y="451"/>
                    <a:pt x="442" y="452"/>
                  </a:cubicBezTo>
                  <a:cubicBezTo>
                    <a:pt x="448" y="454"/>
                    <a:pt x="455" y="454"/>
                    <a:pt x="461" y="454"/>
                  </a:cubicBezTo>
                  <a:cubicBezTo>
                    <a:pt x="476" y="454"/>
                    <a:pt x="489" y="450"/>
                    <a:pt x="500" y="442"/>
                  </a:cubicBezTo>
                  <a:close/>
                  <a:moveTo>
                    <a:pt x="437" y="0"/>
                  </a:moveTo>
                  <a:cubicBezTo>
                    <a:pt x="240" y="0"/>
                    <a:pt x="39" y="138"/>
                    <a:pt x="20" y="343"/>
                  </a:cubicBezTo>
                  <a:cubicBezTo>
                    <a:pt x="0" y="560"/>
                    <a:pt x="190" y="779"/>
                    <a:pt x="401" y="779"/>
                  </a:cubicBezTo>
                  <a:cubicBezTo>
                    <a:pt x="447" y="779"/>
                    <a:pt x="493" y="769"/>
                    <a:pt x="539" y="746"/>
                  </a:cubicBezTo>
                  <a:cubicBezTo>
                    <a:pt x="758" y="638"/>
                    <a:pt x="845" y="289"/>
                    <a:pt x="622" y="138"/>
                  </a:cubicBezTo>
                  <a:cubicBezTo>
                    <a:pt x="654" y="127"/>
                    <a:pt x="667" y="74"/>
                    <a:pt x="632" y="53"/>
                  </a:cubicBezTo>
                  <a:cubicBezTo>
                    <a:pt x="573" y="17"/>
                    <a:pt x="505" y="0"/>
                    <a:pt x="4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flipH="1">
              <a:off x="8871630" y="421852"/>
              <a:ext cx="49472" cy="47835"/>
            </a:xfrm>
            <a:custGeom>
              <a:rect b="b" l="l" r="r" t="t"/>
              <a:pathLst>
                <a:path extrusionOk="0" h="789" w="816">
                  <a:moveTo>
                    <a:pt x="517" y="298"/>
                  </a:moveTo>
                  <a:cubicBezTo>
                    <a:pt x="520" y="300"/>
                    <a:pt x="524" y="302"/>
                    <a:pt x="527" y="303"/>
                  </a:cubicBezTo>
                  <a:cubicBezTo>
                    <a:pt x="546" y="317"/>
                    <a:pt x="560" y="338"/>
                    <a:pt x="568" y="360"/>
                  </a:cubicBezTo>
                  <a:cubicBezTo>
                    <a:pt x="580" y="405"/>
                    <a:pt x="559" y="458"/>
                    <a:pt x="533" y="494"/>
                  </a:cubicBezTo>
                  <a:cubicBezTo>
                    <a:pt x="502" y="539"/>
                    <a:pt x="450" y="576"/>
                    <a:pt x="400" y="576"/>
                  </a:cubicBezTo>
                  <a:cubicBezTo>
                    <a:pt x="368" y="576"/>
                    <a:pt x="336" y="560"/>
                    <a:pt x="314" y="519"/>
                  </a:cubicBezTo>
                  <a:cubicBezTo>
                    <a:pt x="312" y="517"/>
                    <a:pt x="311" y="513"/>
                    <a:pt x="309" y="508"/>
                  </a:cubicBezTo>
                  <a:lnTo>
                    <a:pt x="309" y="508"/>
                  </a:lnTo>
                  <a:cubicBezTo>
                    <a:pt x="317" y="512"/>
                    <a:pt x="325" y="517"/>
                    <a:pt x="335" y="519"/>
                  </a:cubicBezTo>
                  <a:cubicBezTo>
                    <a:pt x="338" y="520"/>
                    <a:pt x="341" y="520"/>
                    <a:pt x="344" y="520"/>
                  </a:cubicBezTo>
                  <a:cubicBezTo>
                    <a:pt x="355" y="520"/>
                    <a:pt x="363" y="516"/>
                    <a:pt x="370" y="509"/>
                  </a:cubicBezTo>
                  <a:cubicBezTo>
                    <a:pt x="378" y="513"/>
                    <a:pt x="388" y="515"/>
                    <a:pt x="397" y="515"/>
                  </a:cubicBezTo>
                  <a:cubicBezTo>
                    <a:pt x="415" y="515"/>
                    <a:pt x="434" y="507"/>
                    <a:pt x="446" y="491"/>
                  </a:cubicBezTo>
                  <a:cubicBezTo>
                    <a:pt x="453" y="480"/>
                    <a:pt x="458" y="467"/>
                    <a:pt x="461" y="455"/>
                  </a:cubicBezTo>
                  <a:cubicBezTo>
                    <a:pt x="493" y="445"/>
                    <a:pt x="522" y="411"/>
                    <a:pt x="524" y="377"/>
                  </a:cubicBezTo>
                  <a:cubicBezTo>
                    <a:pt x="524" y="353"/>
                    <a:pt x="522" y="326"/>
                    <a:pt x="517" y="298"/>
                  </a:cubicBezTo>
                  <a:close/>
                  <a:moveTo>
                    <a:pt x="458" y="0"/>
                  </a:moveTo>
                  <a:cubicBezTo>
                    <a:pt x="336" y="0"/>
                    <a:pt x="204" y="73"/>
                    <a:pt x="131" y="158"/>
                  </a:cubicBezTo>
                  <a:cubicBezTo>
                    <a:pt x="16" y="291"/>
                    <a:pt x="1" y="483"/>
                    <a:pt x="108" y="625"/>
                  </a:cubicBezTo>
                  <a:cubicBezTo>
                    <a:pt x="192" y="736"/>
                    <a:pt x="320" y="789"/>
                    <a:pt x="442" y="789"/>
                  </a:cubicBezTo>
                  <a:cubicBezTo>
                    <a:pt x="636" y="789"/>
                    <a:pt x="815" y="654"/>
                    <a:pt x="781" y="404"/>
                  </a:cubicBezTo>
                  <a:cubicBezTo>
                    <a:pt x="766" y="288"/>
                    <a:pt x="700" y="174"/>
                    <a:pt x="600" y="117"/>
                  </a:cubicBezTo>
                  <a:cubicBezTo>
                    <a:pt x="631" y="108"/>
                    <a:pt x="638" y="70"/>
                    <a:pt x="612" y="49"/>
                  </a:cubicBezTo>
                  <a:cubicBezTo>
                    <a:pt x="566" y="15"/>
                    <a:pt x="513" y="0"/>
                    <a:pt x="4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3" name="Shape 303"/>
        <p:cNvGrpSpPr/>
        <p:nvPr/>
      </p:nvGrpSpPr>
      <p:grpSpPr>
        <a:xfrm>
          <a:off x="0" y="0"/>
          <a:ext cx="0" cy="0"/>
          <a:chOff x="0" y="0"/>
          <a:chExt cx="0" cy="0"/>
        </a:xfrm>
      </p:grpSpPr>
      <p:pic>
        <p:nvPicPr>
          <p:cNvPr id="304" name="Google Shape;304;p23"/>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305" name="Google Shape;305;p23"/>
          <p:cNvSpPr txBox="1"/>
          <p:nvPr>
            <p:ph hasCustomPrompt="1" type="title"/>
          </p:nvPr>
        </p:nvSpPr>
        <p:spPr>
          <a:xfrm>
            <a:off x="2223600" y="584552"/>
            <a:ext cx="4696800" cy="867900"/>
          </a:xfrm>
          <a:prstGeom prst="rect">
            <a:avLst/>
          </a:prstGeom>
          <a:solidFill>
            <a:schemeClr val="accent1"/>
          </a:solidFill>
          <a:ln cap="flat" cmpd="sng" w="952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6" name="Google Shape;306;p23"/>
          <p:cNvSpPr txBox="1"/>
          <p:nvPr>
            <p:ph idx="1" type="subTitle"/>
          </p:nvPr>
        </p:nvSpPr>
        <p:spPr>
          <a:xfrm>
            <a:off x="2223600" y="1452453"/>
            <a:ext cx="4696800" cy="4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7" name="Google Shape;307;p23"/>
          <p:cNvSpPr txBox="1"/>
          <p:nvPr>
            <p:ph hasCustomPrompt="1" idx="2" type="title"/>
          </p:nvPr>
        </p:nvSpPr>
        <p:spPr>
          <a:xfrm>
            <a:off x="2223600" y="1936651"/>
            <a:ext cx="4696800" cy="8679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8" name="Google Shape;308;p23"/>
          <p:cNvSpPr txBox="1"/>
          <p:nvPr>
            <p:ph idx="3" type="subTitle"/>
          </p:nvPr>
        </p:nvSpPr>
        <p:spPr>
          <a:xfrm>
            <a:off x="2223600" y="2804555"/>
            <a:ext cx="4696800" cy="4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9" name="Google Shape;309;p23"/>
          <p:cNvSpPr txBox="1"/>
          <p:nvPr>
            <p:ph hasCustomPrompt="1" idx="4" type="title"/>
          </p:nvPr>
        </p:nvSpPr>
        <p:spPr>
          <a:xfrm>
            <a:off x="2223600" y="3288928"/>
            <a:ext cx="4696800" cy="8679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0" name="Google Shape;310;p23"/>
          <p:cNvSpPr txBox="1"/>
          <p:nvPr>
            <p:ph idx="5" type="subTitle"/>
          </p:nvPr>
        </p:nvSpPr>
        <p:spPr>
          <a:xfrm>
            <a:off x="2223600" y="4156648"/>
            <a:ext cx="4696800" cy="40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1" name="Google Shape;31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12" name="Shape 312"/>
        <p:cNvGrpSpPr/>
        <p:nvPr/>
      </p:nvGrpSpPr>
      <p:grpSpPr>
        <a:xfrm>
          <a:off x="0" y="0"/>
          <a:ext cx="0" cy="0"/>
          <a:chOff x="0" y="0"/>
          <a:chExt cx="0" cy="0"/>
        </a:xfrm>
      </p:grpSpPr>
      <p:pic>
        <p:nvPicPr>
          <p:cNvPr id="313" name="Google Shape;313;p24"/>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314" name="Google Shape;314;p24"/>
          <p:cNvSpPr txBox="1"/>
          <p:nvPr>
            <p:ph hasCustomPrompt="1" type="title"/>
          </p:nvPr>
        </p:nvSpPr>
        <p:spPr>
          <a:xfrm>
            <a:off x="1325650" y="19621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15" name="Google Shape;315;p24"/>
          <p:cNvSpPr txBox="1"/>
          <p:nvPr>
            <p:ph idx="1" type="subTitle"/>
          </p:nvPr>
        </p:nvSpPr>
        <p:spPr>
          <a:xfrm>
            <a:off x="9385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6" name="Google Shape;316;p24"/>
          <p:cNvSpPr txBox="1"/>
          <p:nvPr>
            <p:ph idx="2" type="subTitle"/>
          </p:nvPr>
        </p:nvSpPr>
        <p:spPr>
          <a:xfrm>
            <a:off x="938500" y="31321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317" name="Google Shape;317;p24"/>
          <p:cNvSpPr txBox="1"/>
          <p:nvPr>
            <p:ph hasCustomPrompt="1" idx="3" type="title"/>
          </p:nvPr>
        </p:nvSpPr>
        <p:spPr>
          <a:xfrm>
            <a:off x="3873100" y="36276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18" name="Google Shape;318;p24"/>
          <p:cNvSpPr txBox="1"/>
          <p:nvPr>
            <p:ph idx="4" type="subTitle"/>
          </p:nvPr>
        </p:nvSpPr>
        <p:spPr>
          <a:xfrm>
            <a:off x="3485400" y="1973213"/>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9" name="Google Shape;319;p24"/>
          <p:cNvSpPr txBox="1"/>
          <p:nvPr>
            <p:ph idx="5" type="subTitle"/>
          </p:nvPr>
        </p:nvSpPr>
        <p:spPr>
          <a:xfrm>
            <a:off x="3485400" y="1476188"/>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320" name="Google Shape;320;p24"/>
          <p:cNvSpPr txBox="1"/>
          <p:nvPr>
            <p:ph hasCustomPrompt="1" idx="6" type="title"/>
          </p:nvPr>
        </p:nvSpPr>
        <p:spPr>
          <a:xfrm>
            <a:off x="6417675"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21" name="Google Shape;321;p24"/>
          <p:cNvSpPr txBox="1"/>
          <p:nvPr>
            <p:ph idx="7" type="subTitle"/>
          </p:nvPr>
        </p:nvSpPr>
        <p:spPr>
          <a:xfrm>
            <a:off x="60323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2" name="Google Shape;322;p24"/>
          <p:cNvSpPr txBox="1"/>
          <p:nvPr>
            <p:ph idx="8" type="subTitle"/>
          </p:nvPr>
        </p:nvSpPr>
        <p:spPr>
          <a:xfrm>
            <a:off x="6032300" y="31321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gn="ctr">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323" name="Google Shape;323;p24"/>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24" name="Google Shape;324;p24"/>
          <p:cNvGrpSpPr/>
          <p:nvPr/>
        </p:nvGrpSpPr>
        <p:grpSpPr>
          <a:xfrm>
            <a:off x="116975" y="4380200"/>
            <a:ext cx="543578" cy="447592"/>
            <a:chOff x="84450" y="4640550"/>
            <a:chExt cx="543578" cy="447592"/>
          </a:xfrm>
        </p:grpSpPr>
        <p:sp>
          <p:nvSpPr>
            <p:cNvPr id="325" name="Google Shape;325;p24"/>
            <p:cNvSpPr/>
            <p:nvPr/>
          </p:nvSpPr>
          <p:spPr>
            <a:xfrm>
              <a:off x="84450" y="4641160"/>
              <a:ext cx="453925" cy="446982"/>
            </a:xfrm>
            <a:custGeom>
              <a:rect b="b" l="l" r="r" t="t"/>
              <a:pathLst>
                <a:path extrusionOk="0" h="9528" w="9676">
                  <a:moveTo>
                    <a:pt x="3919" y="0"/>
                  </a:moveTo>
                  <a:cubicBezTo>
                    <a:pt x="3904" y="0"/>
                    <a:pt x="3889" y="9"/>
                    <a:pt x="3880" y="28"/>
                  </a:cubicBezTo>
                  <a:cubicBezTo>
                    <a:pt x="3711" y="384"/>
                    <a:pt x="3654" y="799"/>
                    <a:pt x="3571" y="1183"/>
                  </a:cubicBezTo>
                  <a:cubicBezTo>
                    <a:pt x="3484" y="1581"/>
                    <a:pt x="3391" y="1978"/>
                    <a:pt x="3317" y="2378"/>
                  </a:cubicBezTo>
                  <a:cubicBezTo>
                    <a:pt x="2981" y="1881"/>
                    <a:pt x="2417" y="1623"/>
                    <a:pt x="1866" y="1623"/>
                  </a:cubicBezTo>
                  <a:cubicBezTo>
                    <a:pt x="1248" y="1623"/>
                    <a:pt x="648" y="1948"/>
                    <a:pt x="404" y="2626"/>
                  </a:cubicBezTo>
                  <a:cubicBezTo>
                    <a:pt x="0" y="3752"/>
                    <a:pt x="973" y="4612"/>
                    <a:pt x="1994" y="4612"/>
                  </a:cubicBezTo>
                  <a:cubicBezTo>
                    <a:pt x="2199" y="4612"/>
                    <a:pt x="2406" y="4577"/>
                    <a:pt x="2603" y="4504"/>
                  </a:cubicBezTo>
                  <a:lnTo>
                    <a:pt x="2603" y="4504"/>
                  </a:lnTo>
                  <a:cubicBezTo>
                    <a:pt x="2371" y="4981"/>
                    <a:pt x="2156" y="5466"/>
                    <a:pt x="1941" y="5953"/>
                  </a:cubicBezTo>
                  <a:cubicBezTo>
                    <a:pt x="1846" y="6166"/>
                    <a:pt x="1484" y="6662"/>
                    <a:pt x="1590" y="6908"/>
                  </a:cubicBezTo>
                  <a:cubicBezTo>
                    <a:pt x="1689" y="7136"/>
                    <a:pt x="2243" y="7213"/>
                    <a:pt x="2448" y="7287"/>
                  </a:cubicBezTo>
                  <a:cubicBezTo>
                    <a:pt x="3030" y="7499"/>
                    <a:pt x="3611" y="7718"/>
                    <a:pt x="4198" y="7918"/>
                  </a:cubicBezTo>
                  <a:cubicBezTo>
                    <a:pt x="4211" y="7922"/>
                    <a:pt x="4223" y="7924"/>
                    <a:pt x="4235" y="7924"/>
                  </a:cubicBezTo>
                  <a:cubicBezTo>
                    <a:pt x="4339" y="7924"/>
                    <a:pt x="4388" y="7766"/>
                    <a:pt x="4275" y="7723"/>
                  </a:cubicBezTo>
                  <a:cubicBezTo>
                    <a:pt x="4274" y="7723"/>
                    <a:pt x="4271" y="7722"/>
                    <a:pt x="4270" y="7722"/>
                  </a:cubicBezTo>
                  <a:cubicBezTo>
                    <a:pt x="4270" y="7716"/>
                    <a:pt x="4268" y="7709"/>
                    <a:pt x="4265" y="7705"/>
                  </a:cubicBezTo>
                  <a:cubicBezTo>
                    <a:pt x="3736" y="6773"/>
                    <a:pt x="4323" y="5613"/>
                    <a:pt x="5357" y="5613"/>
                  </a:cubicBezTo>
                  <a:cubicBezTo>
                    <a:pt x="5458" y="5613"/>
                    <a:pt x="5565" y="5625"/>
                    <a:pt x="5674" y="5648"/>
                  </a:cubicBezTo>
                  <a:cubicBezTo>
                    <a:pt x="6958" y="5926"/>
                    <a:pt x="7161" y="7428"/>
                    <a:pt x="6407" y="8341"/>
                  </a:cubicBezTo>
                  <a:cubicBezTo>
                    <a:pt x="6385" y="8368"/>
                    <a:pt x="6379" y="8394"/>
                    <a:pt x="6384" y="8420"/>
                  </a:cubicBezTo>
                  <a:cubicBezTo>
                    <a:pt x="6378" y="8417"/>
                    <a:pt x="6370" y="8415"/>
                    <a:pt x="6362" y="8412"/>
                  </a:cubicBezTo>
                  <a:cubicBezTo>
                    <a:pt x="6352" y="8408"/>
                    <a:pt x="6343" y="8407"/>
                    <a:pt x="6334" y="8407"/>
                  </a:cubicBezTo>
                  <a:cubicBezTo>
                    <a:pt x="6255" y="8407"/>
                    <a:pt x="6220" y="8523"/>
                    <a:pt x="6305" y="8562"/>
                  </a:cubicBezTo>
                  <a:cubicBezTo>
                    <a:pt x="6928" y="8849"/>
                    <a:pt x="7573" y="9088"/>
                    <a:pt x="8209" y="9340"/>
                  </a:cubicBezTo>
                  <a:cubicBezTo>
                    <a:pt x="8398" y="9415"/>
                    <a:pt x="8594" y="9528"/>
                    <a:pt x="8775" y="9528"/>
                  </a:cubicBezTo>
                  <a:cubicBezTo>
                    <a:pt x="8834" y="9528"/>
                    <a:pt x="8891" y="9516"/>
                    <a:pt x="8946" y="9487"/>
                  </a:cubicBezTo>
                  <a:cubicBezTo>
                    <a:pt x="8955" y="9491"/>
                    <a:pt x="8965" y="9493"/>
                    <a:pt x="8975" y="9493"/>
                  </a:cubicBezTo>
                  <a:cubicBezTo>
                    <a:pt x="9001" y="9493"/>
                    <a:pt x="9025" y="9480"/>
                    <a:pt x="9034" y="9451"/>
                  </a:cubicBezTo>
                  <a:cubicBezTo>
                    <a:pt x="9038" y="9439"/>
                    <a:pt x="9041" y="9426"/>
                    <a:pt x="9044" y="9414"/>
                  </a:cubicBezTo>
                  <a:cubicBezTo>
                    <a:pt x="9048" y="9409"/>
                    <a:pt x="9054" y="9407"/>
                    <a:pt x="9059" y="9400"/>
                  </a:cubicBezTo>
                  <a:cubicBezTo>
                    <a:pt x="9083" y="9374"/>
                    <a:pt x="9085" y="9342"/>
                    <a:pt x="9074" y="9315"/>
                  </a:cubicBezTo>
                  <a:cubicBezTo>
                    <a:pt x="9293" y="8607"/>
                    <a:pt x="9470" y="7890"/>
                    <a:pt x="9654" y="7170"/>
                  </a:cubicBezTo>
                  <a:cubicBezTo>
                    <a:pt x="9675" y="7086"/>
                    <a:pt x="9602" y="7024"/>
                    <a:pt x="9538" y="7024"/>
                  </a:cubicBezTo>
                  <a:cubicBezTo>
                    <a:pt x="9536" y="7024"/>
                    <a:pt x="9534" y="7024"/>
                    <a:pt x="9533" y="7024"/>
                  </a:cubicBezTo>
                  <a:cubicBezTo>
                    <a:pt x="9530" y="7021"/>
                    <a:pt x="9527" y="7017"/>
                    <a:pt x="9522" y="7017"/>
                  </a:cubicBezTo>
                  <a:cubicBezTo>
                    <a:pt x="9504" y="7014"/>
                    <a:pt x="9486" y="7011"/>
                    <a:pt x="9468" y="7007"/>
                  </a:cubicBezTo>
                  <a:lnTo>
                    <a:pt x="9448" y="7115"/>
                  </a:lnTo>
                  <a:cubicBezTo>
                    <a:pt x="9269" y="7823"/>
                    <a:pt x="9085" y="8530"/>
                    <a:pt x="8939" y="9246"/>
                  </a:cubicBezTo>
                  <a:cubicBezTo>
                    <a:pt x="8931" y="9250"/>
                    <a:pt x="8924" y="9253"/>
                    <a:pt x="8916" y="9259"/>
                  </a:cubicBezTo>
                  <a:cubicBezTo>
                    <a:pt x="8882" y="9287"/>
                    <a:pt x="8833" y="9299"/>
                    <a:pt x="8772" y="9299"/>
                  </a:cubicBezTo>
                  <a:cubicBezTo>
                    <a:pt x="8444" y="9299"/>
                    <a:pt x="7792" y="8945"/>
                    <a:pt x="7618" y="8878"/>
                  </a:cubicBezTo>
                  <a:cubicBezTo>
                    <a:pt x="7268" y="8742"/>
                    <a:pt x="6919" y="8605"/>
                    <a:pt x="6563" y="8480"/>
                  </a:cubicBezTo>
                  <a:cubicBezTo>
                    <a:pt x="6568" y="8476"/>
                    <a:pt x="6574" y="8473"/>
                    <a:pt x="6579" y="8467"/>
                  </a:cubicBezTo>
                  <a:cubicBezTo>
                    <a:pt x="7515" y="7404"/>
                    <a:pt x="7078" y="5605"/>
                    <a:pt x="5578" y="5407"/>
                  </a:cubicBezTo>
                  <a:cubicBezTo>
                    <a:pt x="5513" y="5398"/>
                    <a:pt x="5450" y="5394"/>
                    <a:pt x="5387" y="5394"/>
                  </a:cubicBezTo>
                  <a:cubicBezTo>
                    <a:pt x="4281" y="5394"/>
                    <a:pt x="3416" y="6666"/>
                    <a:pt x="4045" y="7638"/>
                  </a:cubicBezTo>
                  <a:cubicBezTo>
                    <a:pt x="3713" y="7512"/>
                    <a:pt x="3377" y="7392"/>
                    <a:pt x="3045" y="7271"/>
                  </a:cubicBezTo>
                  <a:cubicBezTo>
                    <a:pt x="2839" y="7196"/>
                    <a:pt x="2633" y="7121"/>
                    <a:pt x="2425" y="7047"/>
                  </a:cubicBezTo>
                  <a:cubicBezTo>
                    <a:pt x="2330" y="7012"/>
                    <a:pt x="1859" y="6891"/>
                    <a:pt x="1808" y="6795"/>
                  </a:cubicBezTo>
                  <a:cubicBezTo>
                    <a:pt x="1746" y="6674"/>
                    <a:pt x="2240" y="5804"/>
                    <a:pt x="2307" y="5648"/>
                  </a:cubicBezTo>
                  <a:cubicBezTo>
                    <a:pt x="2474" y="5264"/>
                    <a:pt x="2635" y="4880"/>
                    <a:pt x="2784" y="4491"/>
                  </a:cubicBezTo>
                  <a:cubicBezTo>
                    <a:pt x="2795" y="4466"/>
                    <a:pt x="2791" y="4443"/>
                    <a:pt x="2782" y="4427"/>
                  </a:cubicBezTo>
                  <a:cubicBezTo>
                    <a:pt x="2785" y="4423"/>
                    <a:pt x="2791" y="4421"/>
                    <a:pt x="2796" y="4418"/>
                  </a:cubicBezTo>
                  <a:cubicBezTo>
                    <a:pt x="2895" y="4369"/>
                    <a:pt x="2849" y="4238"/>
                    <a:pt x="2753" y="4238"/>
                  </a:cubicBezTo>
                  <a:cubicBezTo>
                    <a:pt x="2742" y="4238"/>
                    <a:pt x="2731" y="4240"/>
                    <a:pt x="2719" y="4243"/>
                  </a:cubicBezTo>
                  <a:cubicBezTo>
                    <a:pt x="2460" y="4328"/>
                    <a:pt x="2192" y="4382"/>
                    <a:pt x="1931" y="4382"/>
                  </a:cubicBezTo>
                  <a:cubicBezTo>
                    <a:pt x="1558" y="4382"/>
                    <a:pt x="1199" y="4273"/>
                    <a:pt x="896" y="3989"/>
                  </a:cubicBezTo>
                  <a:cubicBezTo>
                    <a:pt x="500" y="3620"/>
                    <a:pt x="438" y="3077"/>
                    <a:pt x="656" y="2591"/>
                  </a:cubicBezTo>
                  <a:cubicBezTo>
                    <a:pt x="894" y="2058"/>
                    <a:pt x="1330" y="1841"/>
                    <a:pt x="1795" y="1841"/>
                  </a:cubicBezTo>
                  <a:cubicBezTo>
                    <a:pt x="2319" y="1841"/>
                    <a:pt x="2880" y="2116"/>
                    <a:pt x="3238" y="2527"/>
                  </a:cubicBezTo>
                  <a:cubicBezTo>
                    <a:pt x="3253" y="2546"/>
                    <a:pt x="3273" y="2554"/>
                    <a:pt x="3292" y="2555"/>
                  </a:cubicBezTo>
                  <a:cubicBezTo>
                    <a:pt x="3301" y="2605"/>
                    <a:pt x="3352" y="2636"/>
                    <a:pt x="3400" y="2636"/>
                  </a:cubicBezTo>
                  <a:cubicBezTo>
                    <a:pt x="3437" y="2636"/>
                    <a:pt x="3472" y="2617"/>
                    <a:pt x="3484" y="2573"/>
                  </a:cubicBezTo>
                  <a:cubicBezTo>
                    <a:pt x="3581" y="2184"/>
                    <a:pt x="3659" y="1790"/>
                    <a:pt x="3740" y="1397"/>
                  </a:cubicBezTo>
                  <a:cubicBezTo>
                    <a:pt x="3832" y="956"/>
                    <a:pt x="3972" y="498"/>
                    <a:pt x="3963" y="47"/>
                  </a:cubicBezTo>
                  <a:cubicBezTo>
                    <a:pt x="3962" y="41"/>
                    <a:pt x="3961" y="36"/>
                    <a:pt x="3961" y="31"/>
                  </a:cubicBezTo>
                  <a:cubicBezTo>
                    <a:pt x="3954" y="12"/>
                    <a:pt x="3937" y="0"/>
                    <a:pt x="3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104857" y="4642755"/>
              <a:ext cx="508532" cy="434785"/>
            </a:xfrm>
            <a:custGeom>
              <a:rect b="b" l="l" r="r" t="t"/>
              <a:pathLst>
                <a:path extrusionOk="0" h="9268" w="10840">
                  <a:moveTo>
                    <a:pt x="3525" y="0"/>
                  </a:moveTo>
                  <a:cubicBezTo>
                    <a:pt x="3526" y="5"/>
                    <a:pt x="3527" y="10"/>
                    <a:pt x="3527" y="16"/>
                  </a:cubicBezTo>
                  <a:cubicBezTo>
                    <a:pt x="3536" y="467"/>
                    <a:pt x="3396" y="925"/>
                    <a:pt x="3304" y="1365"/>
                  </a:cubicBezTo>
                  <a:cubicBezTo>
                    <a:pt x="3223" y="1759"/>
                    <a:pt x="3145" y="2152"/>
                    <a:pt x="3048" y="2541"/>
                  </a:cubicBezTo>
                  <a:cubicBezTo>
                    <a:pt x="3036" y="2586"/>
                    <a:pt x="3001" y="2605"/>
                    <a:pt x="2963" y="2605"/>
                  </a:cubicBezTo>
                  <a:cubicBezTo>
                    <a:pt x="2915" y="2605"/>
                    <a:pt x="2864" y="2574"/>
                    <a:pt x="2856" y="2524"/>
                  </a:cubicBezTo>
                  <a:cubicBezTo>
                    <a:pt x="2837" y="2522"/>
                    <a:pt x="2817" y="2515"/>
                    <a:pt x="2802" y="2495"/>
                  </a:cubicBezTo>
                  <a:cubicBezTo>
                    <a:pt x="2443" y="2084"/>
                    <a:pt x="1882" y="1809"/>
                    <a:pt x="1359" y="1809"/>
                  </a:cubicBezTo>
                  <a:cubicBezTo>
                    <a:pt x="893" y="1809"/>
                    <a:pt x="458" y="2026"/>
                    <a:pt x="220" y="2559"/>
                  </a:cubicBezTo>
                  <a:cubicBezTo>
                    <a:pt x="1" y="3045"/>
                    <a:pt x="64" y="3589"/>
                    <a:pt x="460" y="3958"/>
                  </a:cubicBezTo>
                  <a:cubicBezTo>
                    <a:pt x="763" y="4241"/>
                    <a:pt x="1123" y="4349"/>
                    <a:pt x="1495" y="4349"/>
                  </a:cubicBezTo>
                  <a:cubicBezTo>
                    <a:pt x="1756" y="4349"/>
                    <a:pt x="2024" y="4296"/>
                    <a:pt x="2283" y="4213"/>
                  </a:cubicBezTo>
                  <a:cubicBezTo>
                    <a:pt x="2295" y="4209"/>
                    <a:pt x="2307" y="4207"/>
                    <a:pt x="2318" y="4207"/>
                  </a:cubicBezTo>
                  <a:cubicBezTo>
                    <a:pt x="2413" y="4207"/>
                    <a:pt x="2460" y="4336"/>
                    <a:pt x="2360" y="4387"/>
                  </a:cubicBezTo>
                  <a:cubicBezTo>
                    <a:pt x="2356" y="4389"/>
                    <a:pt x="2350" y="4393"/>
                    <a:pt x="2345" y="4395"/>
                  </a:cubicBezTo>
                  <a:cubicBezTo>
                    <a:pt x="2355" y="4412"/>
                    <a:pt x="2359" y="4435"/>
                    <a:pt x="2348" y="4459"/>
                  </a:cubicBezTo>
                  <a:cubicBezTo>
                    <a:pt x="2199" y="4849"/>
                    <a:pt x="2037" y="5232"/>
                    <a:pt x="1871" y="5616"/>
                  </a:cubicBezTo>
                  <a:cubicBezTo>
                    <a:pt x="1804" y="5772"/>
                    <a:pt x="1309" y="6641"/>
                    <a:pt x="1372" y="6763"/>
                  </a:cubicBezTo>
                  <a:cubicBezTo>
                    <a:pt x="1423" y="6860"/>
                    <a:pt x="1893" y="6980"/>
                    <a:pt x="1989" y="7015"/>
                  </a:cubicBezTo>
                  <a:cubicBezTo>
                    <a:pt x="2195" y="7089"/>
                    <a:pt x="2402" y="7165"/>
                    <a:pt x="2608" y="7240"/>
                  </a:cubicBezTo>
                  <a:cubicBezTo>
                    <a:pt x="2941" y="7361"/>
                    <a:pt x="3276" y="7481"/>
                    <a:pt x="3609" y="7606"/>
                  </a:cubicBezTo>
                  <a:cubicBezTo>
                    <a:pt x="2980" y="6633"/>
                    <a:pt x="3845" y="5362"/>
                    <a:pt x="4951" y="5362"/>
                  </a:cubicBezTo>
                  <a:cubicBezTo>
                    <a:pt x="5014" y="5362"/>
                    <a:pt x="5077" y="5366"/>
                    <a:pt x="5142" y="5375"/>
                  </a:cubicBezTo>
                  <a:cubicBezTo>
                    <a:pt x="6642" y="5572"/>
                    <a:pt x="7079" y="7371"/>
                    <a:pt x="6143" y="8435"/>
                  </a:cubicBezTo>
                  <a:cubicBezTo>
                    <a:pt x="6138" y="8440"/>
                    <a:pt x="6132" y="8444"/>
                    <a:pt x="6127" y="8449"/>
                  </a:cubicBezTo>
                  <a:cubicBezTo>
                    <a:pt x="6482" y="8572"/>
                    <a:pt x="6832" y="8711"/>
                    <a:pt x="7182" y="8846"/>
                  </a:cubicBezTo>
                  <a:cubicBezTo>
                    <a:pt x="7355" y="8914"/>
                    <a:pt x="8006" y="9268"/>
                    <a:pt x="8335" y="9268"/>
                  </a:cubicBezTo>
                  <a:cubicBezTo>
                    <a:pt x="8396" y="9268"/>
                    <a:pt x="8446" y="9256"/>
                    <a:pt x="8480" y="9227"/>
                  </a:cubicBezTo>
                  <a:cubicBezTo>
                    <a:pt x="8488" y="9221"/>
                    <a:pt x="8495" y="9218"/>
                    <a:pt x="8503" y="9215"/>
                  </a:cubicBezTo>
                  <a:cubicBezTo>
                    <a:pt x="8648" y="8499"/>
                    <a:pt x="8832" y="7790"/>
                    <a:pt x="9012" y="7084"/>
                  </a:cubicBezTo>
                  <a:lnTo>
                    <a:pt x="9012" y="7084"/>
                  </a:lnTo>
                  <a:cubicBezTo>
                    <a:pt x="8922" y="7111"/>
                    <a:pt x="8828" y="7123"/>
                    <a:pt x="8733" y="7123"/>
                  </a:cubicBezTo>
                  <a:cubicBezTo>
                    <a:pt x="8317" y="7123"/>
                    <a:pt x="7874" y="6889"/>
                    <a:pt x="7604" y="6615"/>
                  </a:cubicBezTo>
                  <a:cubicBezTo>
                    <a:pt x="7239" y="6248"/>
                    <a:pt x="7102" y="5726"/>
                    <a:pt x="7243" y="5227"/>
                  </a:cubicBezTo>
                  <a:cubicBezTo>
                    <a:pt x="7434" y="4548"/>
                    <a:pt x="7928" y="4250"/>
                    <a:pt x="8463" y="4250"/>
                  </a:cubicBezTo>
                  <a:cubicBezTo>
                    <a:pt x="8949" y="4250"/>
                    <a:pt x="9469" y="4497"/>
                    <a:pt x="9822" y="4928"/>
                  </a:cubicBezTo>
                  <a:cubicBezTo>
                    <a:pt x="9995" y="4094"/>
                    <a:pt x="10384" y="3308"/>
                    <a:pt x="10825" y="2584"/>
                  </a:cubicBezTo>
                  <a:cubicBezTo>
                    <a:pt x="10829" y="2576"/>
                    <a:pt x="10834" y="2572"/>
                    <a:pt x="10840" y="2567"/>
                  </a:cubicBezTo>
                  <a:cubicBezTo>
                    <a:pt x="9990" y="2259"/>
                    <a:pt x="9145" y="1920"/>
                    <a:pt x="8317" y="1558"/>
                  </a:cubicBezTo>
                  <a:lnTo>
                    <a:pt x="8317" y="1558"/>
                  </a:lnTo>
                  <a:cubicBezTo>
                    <a:pt x="8539" y="2172"/>
                    <a:pt x="8674" y="2885"/>
                    <a:pt x="8129" y="3367"/>
                  </a:cubicBezTo>
                  <a:cubicBezTo>
                    <a:pt x="7822" y="3638"/>
                    <a:pt x="7396" y="3768"/>
                    <a:pt x="6973" y="3768"/>
                  </a:cubicBezTo>
                  <a:cubicBezTo>
                    <a:pt x="6665" y="3768"/>
                    <a:pt x="6359" y="3699"/>
                    <a:pt x="6102" y="3566"/>
                  </a:cubicBezTo>
                  <a:cubicBezTo>
                    <a:pt x="5059" y="3023"/>
                    <a:pt x="4947" y="1306"/>
                    <a:pt x="6180" y="1008"/>
                  </a:cubicBezTo>
                  <a:cubicBezTo>
                    <a:pt x="5351" y="679"/>
                    <a:pt x="4515" y="386"/>
                    <a:pt x="3675" y="87"/>
                  </a:cubicBezTo>
                  <a:cubicBezTo>
                    <a:pt x="3653" y="79"/>
                    <a:pt x="3641" y="64"/>
                    <a:pt x="3635" y="46"/>
                  </a:cubicBezTo>
                  <a:lnTo>
                    <a:pt x="3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274684" y="4640550"/>
              <a:ext cx="353345" cy="336456"/>
            </a:xfrm>
            <a:custGeom>
              <a:rect b="b" l="l" r="r" t="t"/>
              <a:pathLst>
                <a:path extrusionOk="0" h="7172" w="7532">
                  <a:moveTo>
                    <a:pt x="71" y="0"/>
                  </a:moveTo>
                  <a:cubicBezTo>
                    <a:pt x="25" y="0"/>
                    <a:pt x="1" y="53"/>
                    <a:pt x="14" y="95"/>
                  </a:cubicBezTo>
                  <a:cubicBezTo>
                    <a:pt x="20" y="113"/>
                    <a:pt x="33" y="128"/>
                    <a:pt x="54" y="135"/>
                  </a:cubicBezTo>
                  <a:cubicBezTo>
                    <a:pt x="894" y="434"/>
                    <a:pt x="1730" y="727"/>
                    <a:pt x="2559" y="1056"/>
                  </a:cubicBezTo>
                  <a:cubicBezTo>
                    <a:pt x="1326" y="1354"/>
                    <a:pt x="1438" y="3071"/>
                    <a:pt x="2481" y="3615"/>
                  </a:cubicBezTo>
                  <a:cubicBezTo>
                    <a:pt x="2738" y="3749"/>
                    <a:pt x="3043" y="3818"/>
                    <a:pt x="3350" y="3818"/>
                  </a:cubicBezTo>
                  <a:cubicBezTo>
                    <a:pt x="3774" y="3818"/>
                    <a:pt x="4201" y="3687"/>
                    <a:pt x="4508" y="3415"/>
                  </a:cubicBezTo>
                  <a:cubicBezTo>
                    <a:pt x="5053" y="2932"/>
                    <a:pt x="4918" y="2219"/>
                    <a:pt x="4695" y="1606"/>
                  </a:cubicBezTo>
                  <a:lnTo>
                    <a:pt x="4695" y="1606"/>
                  </a:lnTo>
                  <a:cubicBezTo>
                    <a:pt x="5523" y="1969"/>
                    <a:pt x="6369" y="2307"/>
                    <a:pt x="7219" y="2615"/>
                  </a:cubicBezTo>
                  <a:cubicBezTo>
                    <a:pt x="7213" y="2622"/>
                    <a:pt x="7208" y="2624"/>
                    <a:pt x="7203" y="2633"/>
                  </a:cubicBezTo>
                  <a:cubicBezTo>
                    <a:pt x="6764" y="3356"/>
                    <a:pt x="6374" y="4142"/>
                    <a:pt x="6201" y="4977"/>
                  </a:cubicBezTo>
                  <a:cubicBezTo>
                    <a:pt x="5848" y="4546"/>
                    <a:pt x="5328" y="4299"/>
                    <a:pt x="4841" y="4299"/>
                  </a:cubicBezTo>
                  <a:cubicBezTo>
                    <a:pt x="4306" y="4299"/>
                    <a:pt x="3812" y="4597"/>
                    <a:pt x="3621" y="5276"/>
                  </a:cubicBezTo>
                  <a:cubicBezTo>
                    <a:pt x="3481" y="5775"/>
                    <a:pt x="3618" y="6296"/>
                    <a:pt x="3983" y="6664"/>
                  </a:cubicBezTo>
                  <a:cubicBezTo>
                    <a:pt x="4253" y="6938"/>
                    <a:pt x="4698" y="7172"/>
                    <a:pt x="5113" y="7172"/>
                  </a:cubicBezTo>
                  <a:cubicBezTo>
                    <a:pt x="5208" y="7172"/>
                    <a:pt x="5302" y="7160"/>
                    <a:pt x="5391" y="7133"/>
                  </a:cubicBezTo>
                  <a:lnTo>
                    <a:pt x="5410" y="7025"/>
                  </a:lnTo>
                  <a:cubicBezTo>
                    <a:pt x="5011" y="6949"/>
                    <a:pt x="4639" y="6922"/>
                    <a:pt x="4294" y="6659"/>
                  </a:cubicBezTo>
                  <a:cubicBezTo>
                    <a:pt x="3901" y="6355"/>
                    <a:pt x="3702" y="5880"/>
                    <a:pt x="3815" y="5391"/>
                  </a:cubicBezTo>
                  <a:cubicBezTo>
                    <a:pt x="3911" y="4980"/>
                    <a:pt x="4202" y="4604"/>
                    <a:pt x="4625" y="4509"/>
                  </a:cubicBezTo>
                  <a:cubicBezTo>
                    <a:pt x="4710" y="4490"/>
                    <a:pt x="4793" y="4481"/>
                    <a:pt x="4875" y="4481"/>
                  </a:cubicBezTo>
                  <a:cubicBezTo>
                    <a:pt x="5342" y="4481"/>
                    <a:pt x="5758" y="4773"/>
                    <a:pt x="6060" y="5127"/>
                  </a:cubicBezTo>
                  <a:cubicBezTo>
                    <a:pt x="6082" y="5152"/>
                    <a:pt x="6109" y="5163"/>
                    <a:pt x="6136" y="5163"/>
                  </a:cubicBezTo>
                  <a:cubicBezTo>
                    <a:pt x="6161" y="5163"/>
                    <a:pt x="6186" y="5153"/>
                    <a:pt x="6205" y="5137"/>
                  </a:cubicBezTo>
                  <a:cubicBezTo>
                    <a:pt x="6217" y="5145"/>
                    <a:pt x="6231" y="5149"/>
                    <a:pt x="6246" y="5149"/>
                  </a:cubicBezTo>
                  <a:cubicBezTo>
                    <a:pt x="6273" y="5149"/>
                    <a:pt x="6299" y="5136"/>
                    <a:pt x="6310" y="5108"/>
                  </a:cubicBezTo>
                  <a:cubicBezTo>
                    <a:pt x="6631" y="4296"/>
                    <a:pt x="6922" y="3512"/>
                    <a:pt x="7376" y="2758"/>
                  </a:cubicBezTo>
                  <a:cubicBezTo>
                    <a:pt x="7395" y="2727"/>
                    <a:pt x="7397" y="2695"/>
                    <a:pt x="7387" y="2667"/>
                  </a:cubicBezTo>
                  <a:cubicBezTo>
                    <a:pt x="7485" y="2666"/>
                    <a:pt x="7532" y="2515"/>
                    <a:pt x="7423" y="2469"/>
                  </a:cubicBezTo>
                  <a:cubicBezTo>
                    <a:pt x="6502" y="2080"/>
                    <a:pt x="5561" y="1720"/>
                    <a:pt x="4613" y="1400"/>
                  </a:cubicBezTo>
                  <a:cubicBezTo>
                    <a:pt x="4603" y="1396"/>
                    <a:pt x="4594" y="1395"/>
                    <a:pt x="4585" y="1395"/>
                  </a:cubicBezTo>
                  <a:cubicBezTo>
                    <a:pt x="4522" y="1395"/>
                    <a:pt x="4487" y="1473"/>
                    <a:pt x="4524" y="1520"/>
                  </a:cubicBezTo>
                  <a:cubicBezTo>
                    <a:pt x="4495" y="1548"/>
                    <a:pt x="4478" y="1587"/>
                    <a:pt x="4493" y="1635"/>
                  </a:cubicBezTo>
                  <a:cubicBezTo>
                    <a:pt x="4667" y="2199"/>
                    <a:pt x="4828" y="2749"/>
                    <a:pt x="4376" y="3248"/>
                  </a:cubicBezTo>
                  <a:cubicBezTo>
                    <a:pt x="4152" y="3498"/>
                    <a:pt x="3740" y="3606"/>
                    <a:pt x="3353" y="3606"/>
                  </a:cubicBezTo>
                  <a:cubicBezTo>
                    <a:pt x="3123" y="3606"/>
                    <a:pt x="2902" y="3568"/>
                    <a:pt x="2733" y="3500"/>
                  </a:cubicBezTo>
                  <a:cubicBezTo>
                    <a:pt x="1654" y="3059"/>
                    <a:pt x="1515" y="1518"/>
                    <a:pt x="2736" y="1178"/>
                  </a:cubicBezTo>
                  <a:cubicBezTo>
                    <a:pt x="2759" y="1173"/>
                    <a:pt x="2773" y="1160"/>
                    <a:pt x="2784" y="1145"/>
                  </a:cubicBezTo>
                  <a:cubicBezTo>
                    <a:pt x="2788" y="1146"/>
                    <a:pt x="2791" y="1148"/>
                    <a:pt x="2795" y="1149"/>
                  </a:cubicBezTo>
                  <a:cubicBezTo>
                    <a:pt x="2808" y="1154"/>
                    <a:pt x="2821" y="1156"/>
                    <a:pt x="2832" y="1156"/>
                  </a:cubicBezTo>
                  <a:cubicBezTo>
                    <a:pt x="2921" y="1156"/>
                    <a:pt x="2960" y="1017"/>
                    <a:pt x="2864" y="972"/>
                  </a:cubicBezTo>
                  <a:cubicBezTo>
                    <a:pt x="1980" y="560"/>
                    <a:pt x="1037" y="211"/>
                    <a:pt x="85" y="2"/>
                  </a:cubicBezTo>
                  <a:cubicBezTo>
                    <a:pt x="80" y="1"/>
                    <a:pt x="75" y="0"/>
                    <a:pt x="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4"/>
          <p:cNvGrpSpPr/>
          <p:nvPr/>
        </p:nvGrpSpPr>
        <p:grpSpPr>
          <a:xfrm rot="1418412">
            <a:off x="8310947" y="1622479"/>
            <a:ext cx="878085" cy="709678"/>
            <a:chOff x="8127125" y="123700"/>
            <a:chExt cx="878068" cy="709664"/>
          </a:xfrm>
        </p:grpSpPr>
        <p:sp>
          <p:nvSpPr>
            <p:cNvPr id="329" name="Google Shape;329;p24"/>
            <p:cNvSpPr/>
            <p:nvPr/>
          </p:nvSpPr>
          <p:spPr>
            <a:xfrm>
              <a:off x="8651584" y="314979"/>
              <a:ext cx="353609" cy="518386"/>
            </a:xfrm>
            <a:custGeom>
              <a:rect b="b" l="l" r="r" t="t"/>
              <a:pathLst>
                <a:path extrusionOk="0" h="11033" w="7526">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8127125" y="123700"/>
              <a:ext cx="588628" cy="297133"/>
            </a:xfrm>
            <a:custGeom>
              <a:rect b="b" l="l" r="r" t="t"/>
              <a:pathLst>
                <a:path extrusionOk="0" h="6324" w="12528">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8156303" y="134836"/>
              <a:ext cx="444901" cy="233187"/>
            </a:xfrm>
            <a:custGeom>
              <a:rect b="b" l="l" r="r" t="t"/>
              <a:pathLst>
                <a:path extrusionOk="0" h="4963" w="9469">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8188771" y="136339"/>
              <a:ext cx="506404" cy="140861"/>
            </a:xfrm>
            <a:custGeom>
              <a:rect b="b" l="l" r="r" t="t"/>
              <a:pathLst>
                <a:path extrusionOk="0" h="2998" w="10778">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8557236" y="340069"/>
              <a:ext cx="27768" cy="23868"/>
            </a:xfrm>
            <a:custGeom>
              <a:rect b="b" l="l" r="r" t="t"/>
              <a:pathLst>
                <a:path extrusionOk="0" h="508" w="591">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8168003" y="147851"/>
              <a:ext cx="393640" cy="264573"/>
            </a:xfrm>
            <a:custGeom>
              <a:rect b="b" l="l" r="r" t="t"/>
              <a:pathLst>
                <a:path extrusionOk="0" h="5631" w="8378">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336" name="Shape 336"/>
        <p:cNvGrpSpPr/>
        <p:nvPr/>
      </p:nvGrpSpPr>
      <p:grpSpPr>
        <a:xfrm>
          <a:off x="0" y="0"/>
          <a:ext cx="0" cy="0"/>
          <a:chOff x="0" y="0"/>
          <a:chExt cx="0" cy="0"/>
        </a:xfrm>
      </p:grpSpPr>
      <p:pic>
        <p:nvPicPr>
          <p:cNvPr id="337" name="Google Shape;337;p25"/>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338" name="Google Shape;338;p25"/>
          <p:cNvSpPr txBox="1"/>
          <p:nvPr>
            <p:ph type="title"/>
          </p:nvPr>
        </p:nvSpPr>
        <p:spPr>
          <a:xfrm>
            <a:off x="720000" y="1497475"/>
            <a:ext cx="3597900" cy="12033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9" name="Google Shape;339;p25"/>
          <p:cNvSpPr txBox="1"/>
          <p:nvPr>
            <p:ph idx="1" type="subTitle"/>
          </p:nvPr>
        </p:nvSpPr>
        <p:spPr>
          <a:xfrm>
            <a:off x="720000" y="2700750"/>
            <a:ext cx="3597900" cy="873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40" name="Google Shape;340;p25"/>
          <p:cNvGrpSpPr/>
          <p:nvPr/>
        </p:nvGrpSpPr>
        <p:grpSpPr>
          <a:xfrm flipH="1" rot="-1418412">
            <a:off x="105435" y="286204"/>
            <a:ext cx="878085" cy="709678"/>
            <a:chOff x="8127125" y="123700"/>
            <a:chExt cx="878068" cy="709664"/>
          </a:xfrm>
        </p:grpSpPr>
        <p:sp>
          <p:nvSpPr>
            <p:cNvPr id="341" name="Google Shape;341;p25"/>
            <p:cNvSpPr/>
            <p:nvPr/>
          </p:nvSpPr>
          <p:spPr>
            <a:xfrm>
              <a:off x="8651584" y="314979"/>
              <a:ext cx="353609" cy="518386"/>
            </a:xfrm>
            <a:custGeom>
              <a:rect b="b" l="l" r="r" t="t"/>
              <a:pathLst>
                <a:path extrusionOk="0" h="11033" w="7526">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8127125" y="123700"/>
              <a:ext cx="588628" cy="297133"/>
            </a:xfrm>
            <a:custGeom>
              <a:rect b="b" l="l" r="r" t="t"/>
              <a:pathLst>
                <a:path extrusionOk="0" h="6324" w="12528">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8156303" y="134836"/>
              <a:ext cx="444901" cy="233187"/>
            </a:xfrm>
            <a:custGeom>
              <a:rect b="b" l="l" r="r" t="t"/>
              <a:pathLst>
                <a:path extrusionOk="0" h="4963" w="9469">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8188771" y="136339"/>
              <a:ext cx="506404" cy="140861"/>
            </a:xfrm>
            <a:custGeom>
              <a:rect b="b" l="l" r="r" t="t"/>
              <a:pathLst>
                <a:path extrusionOk="0" h="2998" w="10778">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8557236" y="340069"/>
              <a:ext cx="27768" cy="23868"/>
            </a:xfrm>
            <a:custGeom>
              <a:rect b="b" l="l" r="r" t="t"/>
              <a:pathLst>
                <a:path extrusionOk="0" h="508" w="591">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8168003" y="147851"/>
              <a:ext cx="393640" cy="264573"/>
            </a:xfrm>
            <a:custGeom>
              <a:rect b="b" l="l" r="r" t="t"/>
              <a:pathLst>
                <a:path extrusionOk="0" h="5631" w="8378">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25"/>
          <p:cNvGrpSpPr/>
          <p:nvPr/>
        </p:nvGrpSpPr>
        <p:grpSpPr>
          <a:xfrm rot="-198631">
            <a:off x="8501158" y="4014246"/>
            <a:ext cx="502283" cy="648947"/>
            <a:chOff x="8489040" y="1196592"/>
            <a:chExt cx="572099" cy="739149"/>
          </a:xfrm>
        </p:grpSpPr>
        <p:sp>
          <p:nvSpPr>
            <p:cNvPr id="348" name="Google Shape;348;p25"/>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354" name="Shape 354"/>
        <p:cNvGrpSpPr/>
        <p:nvPr/>
      </p:nvGrpSpPr>
      <p:grpSpPr>
        <a:xfrm>
          <a:off x="0" y="0"/>
          <a:ext cx="0" cy="0"/>
          <a:chOff x="0" y="0"/>
          <a:chExt cx="0" cy="0"/>
        </a:xfrm>
      </p:grpSpPr>
      <p:pic>
        <p:nvPicPr>
          <p:cNvPr id="355" name="Google Shape;355;p26"/>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356" name="Google Shape;35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57" name="Google Shape;357;p26"/>
          <p:cNvGrpSpPr/>
          <p:nvPr/>
        </p:nvGrpSpPr>
        <p:grpSpPr>
          <a:xfrm rot="-6813077">
            <a:off x="259962" y="4525157"/>
            <a:ext cx="263178" cy="251387"/>
            <a:chOff x="2369325" y="4565225"/>
            <a:chExt cx="319629" cy="305226"/>
          </a:xfrm>
        </p:grpSpPr>
        <p:sp>
          <p:nvSpPr>
            <p:cNvPr id="358" name="Google Shape;358;p26"/>
            <p:cNvSpPr/>
            <p:nvPr/>
          </p:nvSpPr>
          <p:spPr>
            <a:xfrm>
              <a:off x="2369325" y="4565225"/>
              <a:ext cx="319629" cy="305226"/>
            </a:xfrm>
            <a:custGeom>
              <a:rect b="b" l="l" r="r" t="t"/>
              <a:pathLst>
                <a:path extrusionOk="0" h="3579" w="3748">
                  <a:moveTo>
                    <a:pt x="1851" y="261"/>
                  </a:moveTo>
                  <a:cubicBezTo>
                    <a:pt x="2001" y="556"/>
                    <a:pt x="2115" y="860"/>
                    <a:pt x="2236" y="1172"/>
                  </a:cubicBezTo>
                  <a:cubicBezTo>
                    <a:pt x="2252" y="1209"/>
                    <a:pt x="2282" y="1227"/>
                    <a:pt x="2312" y="1230"/>
                  </a:cubicBezTo>
                  <a:cubicBezTo>
                    <a:pt x="2312" y="1270"/>
                    <a:pt x="2333" y="1307"/>
                    <a:pt x="2385" y="1316"/>
                  </a:cubicBezTo>
                  <a:cubicBezTo>
                    <a:pt x="2727" y="1377"/>
                    <a:pt x="3056" y="1464"/>
                    <a:pt x="3380" y="1583"/>
                  </a:cubicBezTo>
                  <a:cubicBezTo>
                    <a:pt x="3084" y="1749"/>
                    <a:pt x="2766" y="1915"/>
                    <a:pt x="2518" y="2136"/>
                  </a:cubicBezTo>
                  <a:cubicBezTo>
                    <a:pt x="2498" y="2155"/>
                    <a:pt x="2499" y="2184"/>
                    <a:pt x="2511" y="2206"/>
                  </a:cubicBezTo>
                  <a:cubicBezTo>
                    <a:pt x="2488" y="2223"/>
                    <a:pt x="2473" y="2249"/>
                    <a:pt x="2472" y="2284"/>
                  </a:cubicBezTo>
                  <a:cubicBezTo>
                    <a:pt x="2464" y="2622"/>
                    <a:pt x="2463" y="2962"/>
                    <a:pt x="2462" y="3300"/>
                  </a:cubicBezTo>
                  <a:cubicBezTo>
                    <a:pt x="2165" y="3110"/>
                    <a:pt x="1896" y="2891"/>
                    <a:pt x="1647" y="2639"/>
                  </a:cubicBezTo>
                  <a:cubicBezTo>
                    <a:pt x="1631" y="2622"/>
                    <a:pt x="1612" y="2615"/>
                    <a:pt x="1595" y="2615"/>
                  </a:cubicBezTo>
                  <a:cubicBezTo>
                    <a:pt x="1589" y="2615"/>
                    <a:pt x="1584" y="2616"/>
                    <a:pt x="1579" y="2617"/>
                  </a:cubicBezTo>
                  <a:cubicBezTo>
                    <a:pt x="1560" y="2594"/>
                    <a:pt x="1532" y="2578"/>
                    <a:pt x="1500" y="2578"/>
                  </a:cubicBezTo>
                  <a:cubicBezTo>
                    <a:pt x="1486" y="2578"/>
                    <a:pt x="1471" y="2581"/>
                    <a:pt x="1456" y="2587"/>
                  </a:cubicBezTo>
                  <a:cubicBezTo>
                    <a:pt x="1131" y="2740"/>
                    <a:pt x="802" y="2860"/>
                    <a:pt x="458" y="2948"/>
                  </a:cubicBezTo>
                  <a:cubicBezTo>
                    <a:pt x="606" y="2664"/>
                    <a:pt x="751" y="2375"/>
                    <a:pt x="878" y="2078"/>
                  </a:cubicBezTo>
                  <a:cubicBezTo>
                    <a:pt x="884" y="2064"/>
                    <a:pt x="883" y="2053"/>
                    <a:pt x="878" y="2041"/>
                  </a:cubicBezTo>
                  <a:cubicBezTo>
                    <a:pt x="906" y="2018"/>
                    <a:pt x="918" y="1976"/>
                    <a:pt x="885" y="1946"/>
                  </a:cubicBezTo>
                  <a:cubicBezTo>
                    <a:pt x="632" y="1722"/>
                    <a:pt x="413" y="1492"/>
                    <a:pt x="240" y="1207"/>
                  </a:cubicBezTo>
                  <a:cubicBezTo>
                    <a:pt x="473" y="1165"/>
                    <a:pt x="706" y="1143"/>
                    <a:pt x="940" y="1143"/>
                  </a:cubicBezTo>
                  <a:cubicBezTo>
                    <a:pt x="1050" y="1143"/>
                    <a:pt x="1161" y="1148"/>
                    <a:pt x="1272" y="1158"/>
                  </a:cubicBezTo>
                  <a:cubicBezTo>
                    <a:pt x="1274" y="1158"/>
                    <a:pt x="1277" y="1158"/>
                    <a:pt x="1279" y="1158"/>
                  </a:cubicBezTo>
                  <a:cubicBezTo>
                    <a:pt x="1330" y="1158"/>
                    <a:pt x="1354" y="1120"/>
                    <a:pt x="1353" y="1080"/>
                  </a:cubicBezTo>
                  <a:cubicBezTo>
                    <a:pt x="1501" y="792"/>
                    <a:pt x="1657" y="518"/>
                    <a:pt x="1851" y="261"/>
                  </a:cubicBezTo>
                  <a:close/>
                  <a:moveTo>
                    <a:pt x="1862" y="1"/>
                  </a:moveTo>
                  <a:cubicBezTo>
                    <a:pt x="1839" y="1"/>
                    <a:pt x="1818" y="9"/>
                    <a:pt x="1803" y="28"/>
                  </a:cubicBezTo>
                  <a:cubicBezTo>
                    <a:pt x="1570" y="320"/>
                    <a:pt x="1368" y="639"/>
                    <a:pt x="1229" y="986"/>
                  </a:cubicBezTo>
                  <a:cubicBezTo>
                    <a:pt x="1110" y="976"/>
                    <a:pt x="992" y="970"/>
                    <a:pt x="875" y="970"/>
                  </a:cubicBezTo>
                  <a:cubicBezTo>
                    <a:pt x="609" y="970"/>
                    <a:pt x="345" y="998"/>
                    <a:pt x="81" y="1056"/>
                  </a:cubicBezTo>
                  <a:cubicBezTo>
                    <a:pt x="22" y="1069"/>
                    <a:pt x="1" y="1137"/>
                    <a:pt x="27" y="1185"/>
                  </a:cubicBezTo>
                  <a:cubicBezTo>
                    <a:pt x="209" y="1516"/>
                    <a:pt x="458" y="1821"/>
                    <a:pt x="778" y="2026"/>
                  </a:cubicBezTo>
                  <a:cubicBezTo>
                    <a:pt x="776" y="2028"/>
                    <a:pt x="773" y="2030"/>
                    <a:pt x="771" y="2032"/>
                  </a:cubicBezTo>
                  <a:cubicBezTo>
                    <a:pt x="561" y="2357"/>
                    <a:pt x="379" y="2705"/>
                    <a:pt x="195" y="3044"/>
                  </a:cubicBezTo>
                  <a:cubicBezTo>
                    <a:pt x="156" y="3116"/>
                    <a:pt x="211" y="3189"/>
                    <a:pt x="284" y="3189"/>
                  </a:cubicBezTo>
                  <a:cubicBezTo>
                    <a:pt x="290" y="3189"/>
                    <a:pt x="297" y="3188"/>
                    <a:pt x="304" y="3187"/>
                  </a:cubicBezTo>
                  <a:cubicBezTo>
                    <a:pt x="735" y="3101"/>
                    <a:pt x="1157" y="2961"/>
                    <a:pt x="1548" y="2761"/>
                  </a:cubicBezTo>
                  <a:cubicBezTo>
                    <a:pt x="1826" y="3077"/>
                    <a:pt x="2151" y="3344"/>
                    <a:pt x="2511" y="3564"/>
                  </a:cubicBezTo>
                  <a:cubicBezTo>
                    <a:pt x="2527" y="3574"/>
                    <a:pt x="2544" y="3579"/>
                    <a:pt x="2561" y="3579"/>
                  </a:cubicBezTo>
                  <a:cubicBezTo>
                    <a:pt x="2613" y="3579"/>
                    <a:pt x="2660" y="3535"/>
                    <a:pt x="2662" y="3478"/>
                  </a:cubicBezTo>
                  <a:cubicBezTo>
                    <a:pt x="2669" y="3081"/>
                    <a:pt x="2679" y="2681"/>
                    <a:pt x="2679" y="2283"/>
                  </a:cubicBezTo>
                  <a:cubicBezTo>
                    <a:pt x="2679" y="2246"/>
                    <a:pt x="2663" y="2220"/>
                    <a:pt x="2639" y="2203"/>
                  </a:cubicBezTo>
                  <a:cubicBezTo>
                    <a:pt x="2997" y="2071"/>
                    <a:pt x="3336" y="1835"/>
                    <a:pt x="3665" y="1651"/>
                  </a:cubicBezTo>
                  <a:cubicBezTo>
                    <a:pt x="3747" y="1604"/>
                    <a:pt x="3714" y="1498"/>
                    <a:pt x="3640" y="1468"/>
                  </a:cubicBezTo>
                  <a:cubicBezTo>
                    <a:pt x="3253" y="1306"/>
                    <a:pt x="2852" y="1187"/>
                    <a:pt x="2439" y="1122"/>
                  </a:cubicBezTo>
                  <a:cubicBezTo>
                    <a:pt x="2434" y="1121"/>
                    <a:pt x="2430" y="1121"/>
                    <a:pt x="2425" y="1121"/>
                  </a:cubicBezTo>
                  <a:cubicBezTo>
                    <a:pt x="2418" y="1121"/>
                    <a:pt x="2411" y="1122"/>
                    <a:pt x="2403" y="1123"/>
                  </a:cubicBezTo>
                  <a:cubicBezTo>
                    <a:pt x="2315" y="747"/>
                    <a:pt x="2135" y="382"/>
                    <a:pt x="1945" y="46"/>
                  </a:cubicBezTo>
                  <a:cubicBezTo>
                    <a:pt x="1929" y="19"/>
                    <a:pt x="1895" y="1"/>
                    <a:pt x="18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2389877" y="4587313"/>
              <a:ext cx="267694" cy="259259"/>
            </a:xfrm>
            <a:custGeom>
              <a:rect b="b" l="l" r="r" t="t"/>
              <a:pathLst>
                <a:path extrusionOk="0" h="3040" w="3139">
                  <a:moveTo>
                    <a:pt x="1611" y="0"/>
                  </a:moveTo>
                  <a:cubicBezTo>
                    <a:pt x="1418" y="257"/>
                    <a:pt x="1261" y="532"/>
                    <a:pt x="1113" y="820"/>
                  </a:cubicBezTo>
                  <a:cubicBezTo>
                    <a:pt x="1113" y="860"/>
                    <a:pt x="1090" y="898"/>
                    <a:pt x="1042" y="898"/>
                  </a:cubicBezTo>
                  <a:cubicBezTo>
                    <a:pt x="1039" y="898"/>
                    <a:pt x="1036" y="898"/>
                    <a:pt x="1033" y="898"/>
                  </a:cubicBezTo>
                  <a:cubicBezTo>
                    <a:pt x="920" y="888"/>
                    <a:pt x="808" y="883"/>
                    <a:pt x="696" y="883"/>
                  </a:cubicBezTo>
                  <a:cubicBezTo>
                    <a:pt x="462" y="883"/>
                    <a:pt x="230" y="905"/>
                    <a:pt x="0" y="946"/>
                  </a:cubicBezTo>
                  <a:cubicBezTo>
                    <a:pt x="172" y="1232"/>
                    <a:pt x="392" y="1461"/>
                    <a:pt x="645" y="1686"/>
                  </a:cubicBezTo>
                  <a:cubicBezTo>
                    <a:pt x="677" y="1716"/>
                    <a:pt x="666" y="1758"/>
                    <a:pt x="638" y="1781"/>
                  </a:cubicBezTo>
                  <a:cubicBezTo>
                    <a:pt x="643" y="1792"/>
                    <a:pt x="644" y="1804"/>
                    <a:pt x="638" y="1818"/>
                  </a:cubicBezTo>
                  <a:cubicBezTo>
                    <a:pt x="511" y="2114"/>
                    <a:pt x="366" y="2402"/>
                    <a:pt x="218" y="2688"/>
                  </a:cubicBezTo>
                  <a:cubicBezTo>
                    <a:pt x="562" y="2600"/>
                    <a:pt x="891" y="2479"/>
                    <a:pt x="1216" y="2327"/>
                  </a:cubicBezTo>
                  <a:cubicBezTo>
                    <a:pt x="1231" y="2320"/>
                    <a:pt x="1246" y="2317"/>
                    <a:pt x="1260" y="2317"/>
                  </a:cubicBezTo>
                  <a:cubicBezTo>
                    <a:pt x="1292" y="2317"/>
                    <a:pt x="1320" y="2334"/>
                    <a:pt x="1339" y="2357"/>
                  </a:cubicBezTo>
                  <a:cubicBezTo>
                    <a:pt x="1345" y="2356"/>
                    <a:pt x="1350" y="2355"/>
                    <a:pt x="1355" y="2355"/>
                  </a:cubicBezTo>
                  <a:cubicBezTo>
                    <a:pt x="1373" y="2355"/>
                    <a:pt x="1391" y="2362"/>
                    <a:pt x="1408" y="2379"/>
                  </a:cubicBezTo>
                  <a:cubicBezTo>
                    <a:pt x="1656" y="2632"/>
                    <a:pt x="1925" y="2849"/>
                    <a:pt x="2222" y="3039"/>
                  </a:cubicBezTo>
                  <a:cubicBezTo>
                    <a:pt x="2223" y="2702"/>
                    <a:pt x="2224" y="2362"/>
                    <a:pt x="2232" y="2024"/>
                  </a:cubicBezTo>
                  <a:cubicBezTo>
                    <a:pt x="2233" y="1988"/>
                    <a:pt x="2248" y="1962"/>
                    <a:pt x="2272" y="1946"/>
                  </a:cubicBezTo>
                  <a:cubicBezTo>
                    <a:pt x="2258" y="1925"/>
                    <a:pt x="2257" y="1896"/>
                    <a:pt x="2277" y="1877"/>
                  </a:cubicBezTo>
                  <a:cubicBezTo>
                    <a:pt x="2525" y="1656"/>
                    <a:pt x="2843" y="1490"/>
                    <a:pt x="3139" y="1324"/>
                  </a:cubicBezTo>
                  <a:cubicBezTo>
                    <a:pt x="2815" y="1205"/>
                    <a:pt x="2486" y="1118"/>
                    <a:pt x="2146" y="1056"/>
                  </a:cubicBezTo>
                  <a:cubicBezTo>
                    <a:pt x="2093" y="1048"/>
                    <a:pt x="2072" y="1010"/>
                    <a:pt x="2072" y="970"/>
                  </a:cubicBezTo>
                  <a:cubicBezTo>
                    <a:pt x="2042" y="969"/>
                    <a:pt x="2011" y="949"/>
                    <a:pt x="1996" y="912"/>
                  </a:cubicBezTo>
                  <a:cubicBezTo>
                    <a:pt x="1877" y="600"/>
                    <a:pt x="1763" y="296"/>
                    <a:pt x="16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26"/>
          <p:cNvGrpSpPr/>
          <p:nvPr/>
        </p:nvGrpSpPr>
        <p:grpSpPr>
          <a:xfrm rot="-9646684">
            <a:off x="8563887" y="180331"/>
            <a:ext cx="507428" cy="527424"/>
            <a:chOff x="135950" y="4225850"/>
            <a:chExt cx="550988" cy="572700"/>
          </a:xfrm>
        </p:grpSpPr>
        <p:sp>
          <p:nvSpPr>
            <p:cNvPr id="361" name="Google Shape;361;p26"/>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6"/>
          <p:cNvGrpSpPr/>
          <p:nvPr/>
        </p:nvGrpSpPr>
        <p:grpSpPr>
          <a:xfrm>
            <a:off x="8617278" y="4029031"/>
            <a:ext cx="400641" cy="517626"/>
            <a:chOff x="8489040" y="1196592"/>
            <a:chExt cx="572099" cy="739149"/>
          </a:xfrm>
        </p:grpSpPr>
        <p:sp>
          <p:nvSpPr>
            <p:cNvPr id="365" name="Google Shape;365;p26"/>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371" name="Shape 371"/>
        <p:cNvGrpSpPr/>
        <p:nvPr/>
      </p:nvGrpSpPr>
      <p:grpSpPr>
        <a:xfrm>
          <a:off x="0" y="0"/>
          <a:ext cx="0" cy="0"/>
          <a:chOff x="0" y="0"/>
          <a:chExt cx="0" cy="0"/>
        </a:xfrm>
      </p:grpSpPr>
      <p:pic>
        <p:nvPicPr>
          <p:cNvPr id="372" name="Google Shape;372;p27"/>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373" name="Google Shape;37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74" name="Google Shape;374;p27"/>
          <p:cNvGrpSpPr/>
          <p:nvPr/>
        </p:nvGrpSpPr>
        <p:grpSpPr>
          <a:xfrm>
            <a:off x="8496000" y="4317650"/>
            <a:ext cx="550988" cy="572700"/>
            <a:chOff x="135950" y="4225850"/>
            <a:chExt cx="550988" cy="572700"/>
          </a:xfrm>
        </p:grpSpPr>
        <p:sp>
          <p:nvSpPr>
            <p:cNvPr id="375" name="Google Shape;375;p27"/>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27"/>
          <p:cNvGrpSpPr/>
          <p:nvPr/>
        </p:nvGrpSpPr>
        <p:grpSpPr>
          <a:xfrm>
            <a:off x="128603" y="3345406"/>
            <a:ext cx="400641" cy="517626"/>
            <a:chOff x="8489040" y="1196592"/>
            <a:chExt cx="572099" cy="739149"/>
          </a:xfrm>
        </p:grpSpPr>
        <p:sp>
          <p:nvSpPr>
            <p:cNvPr id="379" name="Google Shape;379;p27"/>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27"/>
          <p:cNvGrpSpPr/>
          <p:nvPr/>
        </p:nvGrpSpPr>
        <p:grpSpPr>
          <a:xfrm rot="-6813077">
            <a:off x="8532212" y="208507"/>
            <a:ext cx="263178" cy="251387"/>
            <a:chOff x="2369325" y="4565225"/>
            <a:chExt cx="319629" cy="305226"/>
          </a:xfrm>
        </p:grpSpPr>
        <p:sp>
          <p:nvSpPr>
            <p:cNvPr id="385" name="Google Shape;385;p27"/>
            <p:cNvSpPr/>
            <p:nvPr/>
          </p:nvSpPr>
          <p:spPr>
            <a:xfrm>
              <a:off x="2369325" y="4565225"/>
              <a:ext cx="319629" cy="305226"/>
            </a:xfrm>
            <a:custGeom>
              <a:rect b="b" l="l" r="r" t="t"/>
              <a:pathLst>
                <a:path extrusionOk="0" h="3579" w="3748">
                  <a:moveTo>
                    <a:pt x="1851" y="261"/>
                  </a:moveTo>
                  <a:cubicBezTo>
                    <a:pt x="2001" y="556"/>
                    <a:pt x="2115" y="860"/>
                    <a:pt x="2236" y="1172"/>
                  </a:cubicBezTo>
                  <a:cubicBezTo>
                    <a:pt x="2252" y="1209"/>
                    <a:pt x="2282" y="1227"/>
                    <a:pt x="2312" y="1230"/>
                  </a:cubicBezTo>
                  <a:cubicBezTo>
                    <a:pt x="2312" y="1270"/>
                    <a:pt x="2333" y="1307"/>
                    <a:pt x="2385" y="1316"/>
                  </a:cubicBezTo>
                  <a:cubicBezTo>
                    <a:pt x="2727" y="1377"/>
                    <a:pt x="3056" y="1464"/>
                    <a:pt x="3380" y="1583"/>
                  </a:cubicBezTo>
                  <a:cubicBezTo>
                    <a:pt x="3084" y="1749"/>
                    <a:pt x="2766" y="1915"/>
                    <a:pt x="2518" y="2136"/>
                  </a:cubicBezTo>
                  <a:cubicBezTo>
                    <a:pt x="2498" y="2155"/>
                    <a:pt x="2499" y="2184"/>
                    <a:pt x="2511" y="2206"/>
                  </a:cubicBezTo>
                  <a:cubicBezTo>
                    <a:pt x="2488" y="2223"/>
                    <a:pt x="2473" y="2249"/>
                    <a:pt x="2472" y="2284"/>
                  </a:cubicBezTo>
                  <a:cubicBezTo>
                    <a:pt x="2464" y="2622"/>
                    <a:pt x="2463" y="2962"/>
                    <a:pt x="2462" y="3300"/>
                  </a:cubicBezTo>
                  <a:cubicBezTo>
                    <a:pt x="2165" y="3110"/>
                    <a:pt x="1896" y="2891"/>
                    <a:pt x="1647" y="2639"/>
                  </a:cubicBezTo>
                  <a:cubicBezTo>
                    <a:pt x="1631" y="2622"/>
                    <a:pt x="1612" y="2615"/>
                    <a:pt x="1595" y="2615"/>
                  </a:cubicBezTo>
                  <a:cubicBezTo>
                    <a:pt x="1589" y="2615"/>
                    <a:pt x="1584" y="2616"/>
                    <a:pt x="1579" y="2617"/>
                  </a:cubicBezTo>
                  <a:cubicBezTo>
                    <a:pt x="1560" y="2594"/>
                    <a:pt x="1532" y="2578"/>
                    <a:pt x="1500" y="2578"/>
                  </a:cubicBezTo>
                  <a:cubicBezTo>
                    <a:pt x="1486" y="2578"/>
                    <a:pt x="1471" y="2581"/>
                    <a:pt x="1456" y="2587"/>
                  </a:cubicBezTo>
                  <a:cubicBezTo>
                    <a:pt x="1131" y="2740"/>
                    <a:pt x="802" y="2860"/>
                    <a:pt x="458" y="2948"/>
                  </a:cubicBezTo>
                  <a:cubicBezTo>
                    <a:pt x="606" y="2664"/>
                    <a:pt x="751" y="2375"/>
                    <a:pt x="878" y="2078"/>
                  </a:cubicBezTo>
                  <a:cubicBezTo>
                    <a:pt x="884" y="2064"/>
                    <a:pt x="883" y="2053"/>
                    <a:pt x="878" y="2041"/>
                  </a:cubicBezTo>
                  <a:cubicBezTo>
                    <a:pt x="906" y="2018"/>
                    <a:pt x="918" y="1976"/>
                    <a:pt x="885" y="1946"/>
                  </a:cubicBezTo>
                  <a:cubicBezTo>
                    <a:pt x="632" y="1722"/>
                    <a:pt x="413" y="1492"/>
                    <a:pt x="240" y="1207"/>
                  </a:cubicBezTo>
                  <a:cubicBezTo>
                    <a:pt x="473" y="1165"/>
                    <a:pt x="706" y="1143"/>
                    <a:pt x="940" y="1143"/>
                  </a:cubicBezTo>
                  <a:cubicBezTo>
                    <a:pt x="1050" y="1143"/>
                    <a:pt x="1161" y="1148"/>
                    <a:pt x="1272" y="1158"/>
                  </a:cubicBezTo>
                  <a:cubicBezTo>
                    <a:pt x="1274" y="1158"/>
                    <a:pt x="1277" y="1158"/>
                    <a:pt x="1279" y="1158"/>
                  </a:cubicBezTo>
                  <a:cubicBezTo>
                    <a:pt x="1330" y="1158"/>
                    <a:pt x="1354" y="1120"/>
                    <a:pt x="1353" y="1080"/>
                  </a:cubicBezTo>
                  <a:cubicBezTo>
                    <a:pt x="1501" y="792"/>
                    <a:pt x="1657" y="518"/>
                    <a:pt x="1851" y="261"/>
                  </a:cubicBezTo>
                  <a:close/>
                  <a:moveTo>
                    <a:pt x="1862" y="1"/>
                  </a:moveTo>
                  <a:cubicBezTo>
                    <a:pt x="1839" y="1"/>
                    <a:pt x="1818" y="9"/>
                    <a:pt x="1803" y="28"/>
                  </a:cubicBezTo>
                  <a:cubicBezTo>
                    <a:pt x="1570" y="320"/>
                    <a:pt x="1368" y="639"/>
                    <a:pt x="1229" y="986"/>
                  </a:cubicBezTo>
                  <a:cubicBezTo>
                    <a:pt x="1110" y="976"/>
                    <a:pt x="992" y="970"/>
                    <a:pt x="875" y="970"/>
                  </a:cubicBezTo>
                  <a:cubicBezTo>
                    <a:pt x="609" y="970"/>
                    <a:pt x="345" y="998"/>
                    <a:pt x="81" y="1056"/>
                  </a:cubicBezTo>
                  <a:cubicBezTo>
                    <a:pt x="22" y="1069"/>
                    <a:pt x="1" y="1137"/>
                    <a:pt x="27" y="1185"/>
                  </a:cubicBezTo>
                  <a:cubicBezTo>
                    <a:pt x="209" y="1516"/>
                    <a:pt x="458" y="1821"/>
                    <a:pt x="778" y="2026"/>
                  </a:cubicBezTo>
                  <a:cubicBezTo>
                    <a:pt x="776" y="2028"/>
                    <a:pt x="773" y="2030"/>
                    <a:pt x="771" y="2032"/>
                  </a:cubicBezTo>
                  <a:cubicBezTo>
                    <a:pt x="561" y="2357"/>
                    <a:pt x="379" y="2705"/>
                    <a:pt x="195" y="3044"/>
                  </a:cubicBezTo>
                  <a:cubicBezTo>
                    <a:pt x="156" y="3116"/>
                    <a:pt x="211" y="3189"/>
                    <a:pt x="284" y="3189"/>
                  </a:cubicBezTo>
                  <a:cubicBezTo>
                    <a:pt x="290" y="3189"/>
                    <a:pt x="297" y="3188"/>
                    <a:pt x="304" y="3187"/>
                  </a:cubicBezTo>
                  <a:cubicBezTo>
                    <a:pt x="735" y="3101"/>
                    <a:pt x="1157" y="2961"/>
                    <a:pt x="1548" y="2761"/>
                  </a:cubicBezTo>
                  <a:cubicBezTo>
                    <a:pt x="1826" y="3077"/>
                    <a:pt x="2151" y="3344"/>
                    <a:pt x="2511" y="3564"/>
                  </a:cubicBezTo>
                  <a:cubicBezTo>
                    <a:pt x="2527" y="3574"/>
                    <a:pt x="2544" y="3579"/>
                    <a:pt x="2561" y="3579"/>
                  </a:cubicBezTo>
                  <a:cubicBezTo>
                    <a:pt x="2613" y="3579"/>
                    <a:pt x="2660" y="3535"/>
                    <a:pt x="2662" y="3478"/>
                  </a:cubicBezTo>
                  <a:cubicBezTo>
                    <a:pt x="2669" y="3081"/>
                    <a:pt x="2679" y="2681"/>
                    <a:pt x="2679" y="2283"/>
                  </a:cubicBezTo>
                  <a:cubicBezTo>
                    <a:pt x="2679" y="2246"/>
                    <a:pt x="2663" y="2220"/>
                    <a:pt x="2639" y="2203"/>
                  </a:cubicBezTo>
                  <a:cubicBezTo>
                    <a:pt x="2997" y="2071"/>
                    <a:pt x="3336" y="1835"/>
                    <a:pt x="3665" y="1651"/>
                  </a:cubicBezTo>
                  <a:cubicBezTo>
                    <a:pt x="3747" y="1604"/>
                    <a:pt x="3714" y="1498"/>
                    <a:pt x="3640" y="1468"/>
                  </a:cubicBezTo>
                  <a:cubicBezTo>
                    <a:pt x="3253" y="1306"/>
                    <a:pt x="2852" y="1187"/>
                    <a:pt x="2439" y="1122"/>
                  </a:cubicBezTo>
                  <a:cubicBezTo>
                    <a:pt x="2434" y="1121"/>
                    <a:pt x="2430" y="1121"/>
                    <a:pt x="2425" y="1121"/>
                  </a:cubicBezTo>
                  <a:cubicBezTo>
                    <a:pt x="2418" y="1121"/>
                    <a:pt x="2411" y="1122"/>
                    <a:pt x="2403" y="1123"/>
                  </a:cubicBezTo>
                  <a:cubicBezTo>
                    <a:pt x="2315" y="747"/>
                    <a:pt x="2135" y="382"/>
                    <a:pt x="1945" y="46"/>
                  </a:cubicBezTo>
                  <a:cubicBezTo>
                    <a:pt x="1929" y="19"/>
                    <a:pt x="1895" y="1"/>
                    <a:pt x="18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2389877" y="4587313"/>
              <a:ext cx="267694" cy="259259"/>
            </a:xfrm>
            <a:custGeom>
              <a:rect b="b" l="l" r="r" t="t"/>
              <a:pathLst>
                <a:path extrusionOk="0" h="3040" w="3139">
                  <a:moveTo>
                    <a:pt x="1611" y="0"/>
                  </a:moveTo>
                  <a:cubicBezTo>
                    <a:pt x="1418" y="257"/>
                    <a:pt x="1261" y="532"/>
                    <a:pt x="1113" y="820"/>
                  </a:cubicBezTo>
                  <a:cubicBezTo>
                    <a:pt x="1113" y="860"/>
                    <a:pt x="1090" y="898"/>
                    <a:pt x="1042" y="898"/>
                  </a:cubicBezTo>
                  <a:cubicBezTo>
                    <a:pt x="1039" y="898"/>
                    <a:pt x="1036" y="898"/>
                    <a:pt x="1033" y="898"/>
                  </a:cubicBezTo>
                  <a:cubicBezTo>
                    <a:pt x="920" y="888"/>
                    <a:pt x="808" y="883"/>
                    <a:pt x="696" y="883"/>
                  </a:cubicBezTo>
                  <a:cubicBezTo>
                    <a:pt x="462" y="883"/>
                    <a:pt x="230" y="905"/>
                    <a:pt x="0" y="946"/>
                  </a:cubicBezTo>
                  <a:cubicBezTo>
                    <a:pt x="172" y="1232"/>
                    <a:pt x="392" y="1461"/>
                    <a:pt x="645" y="1686"/>
                  </a:cubicBezTo>
                  <a:cubicBezTo>
                    <a:pt x="677" y="1716"/>
                    <a:pt x="666" y="1758"/>
                    <a:pt x="638" y="1781"/>
                  </a:cubicBezTo>
                  <a:cubicBezTo>
                    <a:pt x="643" y="1792"/>
                    <a:pt x="644" y="1804"/>
                    <a:pt x="638" y="1818"/>
                  </a:cubicBezTo>
                  <a:cubicBezTo>
                    <a:pt x="511" y="2114"/>
                    <a:pt x="366" y="2402"/>
                    <a:pt x="218" y="2688"/>
                  </a:cubicBezTo>
                  <a:cubicBezTo>
                    <a:pt x="562" y="2600"/>
                    <a:pt x="891" y="2479"/>
                    <a:pt x="1216" y="2327"/>
                  </a:cubicBezTo>
                  <a:cubicBezTo>
                    <a:pt x="1231" y="2320"/>
                    <a:pt x="1246" y="2317"/>
                    <a:pt x="1260" y="2317"/>
                  </a:cubicBezTo>
                  <a:cubicBezTo>
                    <a:pt x="1292" y="2317"/>
                    <a:pt x="1320" y="2334"/>
                    <a:pt x="1339" y="2357"/>
                  </a:cubicBezTo>
                  <a:cubicBezTo>
                    <a:pt x="1345" y="2356"/>
                    <a:pt x="1350" y="2355"/>
                    <a:pt x="1355" y="2355"/>
                  </a:cubicBezTo>
                  <a:cubicBezTo>
                    <a:pt x="1373" y="2355"/>
                    <a:pt x="1391" y="2362"/>
                    <a:pt x="1408" y="2379"/>
                  </a:cubicBezTo>
                  <a:cubicBezTo>
                    <a:pt x="1656" y="2632"/>
                    <a:pt x="1925" y="2849"/>
                    <a:pt x="2222" y="3039"/>
                  </a:cubicBezTo>
                  <a:cubicBezTo>
                    <a:pt x="2223" y="2702"/>
                    <a:pt x="2224" y="2362"/>
                    <a:pt x="2232" y="2024"/>
                  </a:cubicBezTo>
                  <a:cubicBezTo>
                    <a:pt x="2233" y="1988"/>
                    <a:pt x="2248" y="1962"/>
                    <a:pt x="2272" y="1946"/>
                  </a:cubicBezTo>
                  <a:cubicBezTo>
                    <a:pt x="2258" y="1925"/>
                    <a:pt x="2257" y="1896"/>
                    <a:pt x="2277" y="1877"/>
                  </a:cubicBezTo>
                  <a:cubicBezTo>
                    <a:pt x="2525" y="1656"/>
                    <a:pt x="2843" y="1490"/>
                    <a:pt x="3139" y="1324"/>
                  </a:cubicBezTo>
                  <a:cubicBezTo>
                    <a:pt x="2815" y="1205"/>
                    <a:pt x="2486" y="1118"/>
                    <a:pt x="2146" y="1056"/>
                  </a:cubicBezTo>
                  <a:cubicBezTo>
                    <a:pt x="2093" y="1048"/>
                    <a:pt x="2072" y="1010"/>
                    <a:pt x="2072" y="970"/>
                  </a:cubicBezTo>
                  <a:cubicBezTo>
                    <a:pt x="2042" y="969"/>
                    <a:pt x="2011" y="949"/>
                    <a:pt x="1996" y="912"/>
                  </a:cubicBezTo>
                  <a:cubicBezTo>
                    <a:pt x="1877" y="600"/>
                    <a:pt x="1763" y="296"/>
                    <a:pt x="1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388" name="Shape 388"/>
        <p:cNvGrpSpPr/>
        <p:nvPr/>
      </p:nvGrpSpPr>
      <p:grpSpPr>
        <a:xfrm>
          <a:off x="0" y="0"/>
          <a:ext cx="0" cy="0"/>
          <a:chOff x="0" y="0"/>
          <a:chExt cx="0" cy="0"/>
        </a:xfrm>
      </p:grpSpPr>
      <p:pic>
        <p:nvPicPr>
          <p:cNvPr id="389" name="Google Shape;389;p28"/>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390" name="Google Shape;390;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1" name="Google Shape;391;p28"/>
          <p:cNvSpPr/>
          <p:nvPr/>
        </p:nvSpPr>
        <p:spPr>
          <a:xfrm rot="9666972">
            <a:off x="228149" y="4641037"/>
            <a:ext cx="270480" cy="249263"/>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dk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28"/>
          <p:cNvGrpSpPr/>
          <p:nvPr/>
        </p:nvGrpSpPr>
        <p:grpSpPr>
          <a:xfrm>
            <a:off x="8388296" y="149756"/>
            <a:ext cx="690380" cy="888159"/>
            <a:chOff x="8320775" y="142849"/>
            <a:chExt cx="774750" cy="996700"/>
          </a:xfrm>
        </p:grpSpPr>
        <p:sp>
          <p:nvSpPr>
            <p:cNvPr id="393" name="Google Shape;393;p28"/>
            <p:cNvSpPr/>
            <p:nvPr/>
          </p:nvSpPr>
          <p:spPr>
            <a:xfrm flipH="1">
              <a:off x="8320775" y="1008169"/>
              <a:ext cx="146112" cy="131380"/>
            </a:xfrm>
            <a:custGeom>
              <a:rect b="b" l="l" r="r" t="t"/>
              <a:pathLst>
                <a:path extrusionOk="0" h="2167" w="2410">
                  <a:moveTo>
                    <a:pt x="1473" y="146"/>
                  </a:moveTo>
                  <a:cubicBezTo>
                    <a:pt x="1562" y="146"/>
                    <a:pt x="1650" y="170"/>
                    <a:pt x="1725" y="222"/>
                  </a:cubicBezTo>
                  <a:cubicBezTo>
                    <a:pt x="1952" y="385"/>
                    <a:pt x="1964" y="724"/>
                    <a:pt x="1809" y="937"/>
                  </a:cubicBezTo>
                  <a:cubicBezTo>
                    <a:pt x="1766" y="922"/>
                    <a:pt x="1722" y="911"/>
                    <a:pt x="1676" y="906"/>
                  </a:cubicBezTo>
                  <a:cubicBezTo>
                    <a:pt x="1673" y="906"/>
                    <a:pt x="1671" y="906"/>
                    <a:pt x="1668" y="906"/>
                  </a:cubicBezTo>
                  <a:cubicBezTo>
                    <a:pt x="1574" y="906"/>
                    <a:pt x="1582" y="1051"/>
                    <a:pt x="1676" y="1063"/>
                  </a:cubicBezTo>
                  <a:cubicBezTo>
                    <a:pt x="2042" y="1109"/>
                    <a:pt x="2273" y="1650"/>
                    <a:pt x="1978" y="1916"/>
                  </a:cubicBezTo>
                  <a:cubicBezTo>
                    <a:pt x="1890" y="1995"/>
                    <a:pt x="1787" y="2029"/>
                    <a:pt x="1683" y="2029"/>
                  </a:cubicBezTo>
                  <a:cubicBezTo>
                    <a:pt x="1443" y="2029"/>
                    <a:pt x="1199" y="1849"/>
                    <a:pt x="1123" y="1622"/>
                  </a:cubicBezTo>
                  <a:cubicBezTo>
                    <a:pt x="1116" y="1599"/>
                    <a:pt x="1093" y="1589"/>
                    <a:pt x="1073" y="1589"/>
                  </a:cubicBezTo>
                  <a:cubicBezTo>
                    <a:pt x="1072" y="1589"/>
                    <a:pt x="1071" y="1589"/>
                    <a:pt x="1070" y="1589"/>
                  </a:cubicBezTo>
                  <a:cubicBezTo>
                    <a:pt x="1057" y="1576"/>
                    <a:pt x="1037" y="1569"/>
                    <a:pt x="1018" y="1569"/>
                  </a:cubicBezTo>
                  <a:cubicBezTo>
                    <a:pt x="990" y="1569"/>
                    <a:pt x="962" y="1583"/>
                    <a:pt x="955" y="1615"/>
                  </a:cubicBezTo>
                  <a:cubicBezTo>
                    <a:pt x="921" y="1746"/>
                    <a:pt x="797" y="1817"/>
                    <a:pt x="669" y="1817"/>
                  </a:cubicBezTo>
                  <a:cubicBezTo>
                    <a:pt x="603" y="1817"/>
                    <a:pt x="535" y="1797"/>
                    <a:pt x="480" y="1758"/>
                  </a:cubicBezTo>
                  <a:cubicBezTo>
                    <a:pt x="259" y="1596"/>
                    <a:pt x="318" y="1259"/>
                    <a:pt x="407" y="1044"/>
                  </a:cubicBezTo>
                  <a:cubicBezTo>
                    <a:pt x="409" y="1041"/>
                    <a:pt x="409" y="1039"/>
                    <a:pt x="409" y="1036"/>
                  </a:cubicBezTo>
                  <a:cubicBezTo>
                    <a:pt x="429" y="1035"/>
                    <a:pt x="447" y="1030"/>
                    <a:pt x="466" y="1023"/>
                  </a:cubicBezTo>
                  <a:cubicBezTo>
                    <a:pt x="521" y="1004"/>
                    <a:pt x="519" y="912"/>
                    <a:pt x="458" y="912"/>
                  </a:cubicBezTo>
                  <a:cubicBezTo>
                    <a:pt x="456" y="912"/>
                    <a:pt x="454" y="912"/>
                    <a:pt x="452" y="912"/>
                  </a:cubicBezTo>
                  <a:cubicBezTo>
                    <a:pt x="445" y="913"/>
                    <a:pt x="438" y="913"/>
                    <a:pt x="431" y="913"/>
                  </a:cubicBezTo>
                  <a:cubicBezTo>
                    <a:pt x="309" y="913"/>
                    <a:pt x="194" y="830"/>
                    <a:pt x="186" y="696"/>
                  </a:cubicBezTo>
                  <a:cubicBezTo>
                    <a:pt x="180" y="568"/>
                    <a:pt x="296" y="464"/>
                    <a:pt x="400" y="414"/>
                  </a:cubicBezTo>
                  <a:cubicBezTo>
                    <a:pt x="478" y="376"/>
                    <a:pt x="561" y="362"/>
                    <a:pt x="646" y="362"/>
                  </a:cubicBezTo>
                  <a:cubicBezTo>
                    <a:pt x="722" y="362"/>
                    <a:pt x="799" y="373"/>
                    <a:pt x="875" y="388"/>
                  </a:cubicBezTo>
                  <a:cubicBezTo>
                    <a:pt x="874" y="390"/>
                    <a:pt x="874" y="391"/>
                    <a:pt x="874" y="391"/>
                  </a:cubicBezTo>
                  <a:cubicBezTo>
                    <a:pt x="862" y="441"/>
                    <a:pt x="901" y="475"/>
                    <a:pt x="940" y="475"/>
                  </a:cubicBezTo>
                  <a:cubicBezTo>
                    <a:pt x="961" y="475"/>
                    <a:pt x="983" y="465"/>
                    <a:pt x="997" y="443"/>
                  </a:cubicBezTo>
                  <a:cubicBezTo>
                    <a:pt x="1002" y="435"/>
                    <a:pt x="1008" y="428"/>
                    <a:pt x="1014" y="421"/>
                  </a:cubicBezTo>
                  <a:cubicBezTo>
                    <a:pt x="1026" y="423"/>
                    <a:pt x="1039" y="427"/>
                    <a:pt x="1052" y="430"/>
                  </a:cubicBezTo>
                  <a:cubicBezTo>
                    <a:pt x="1056" y="431"/>
                    <a:pt x="1060" y="432"/>
                    <a:pt x="1064" y="432"/>
                  </a:cubicBezTo>
                  <a:cubicBezTo>
                    <a:pt x="1111" y="432"/>
                    <a:pt x="1126" y="359"/>
                    <a:pt x="1074" y="344"/>
                  </a:cubicBezTo>
                  <a:lnTo>
                    <a:pt x="1072" y="344"/>
                  </a:lnTo>
                  <a:cubicBezTo>
                    <a:pt x="1130" y="269"/>
                    <a:pt x="1196" y="211"/>
                    <a:pt x="1298" y="176"/>
                  </a:cubicBezTo>
                  <a:cubicBezTo>
                    <a:pt x="1354" y="157"/>
                    <a:pt x="1414" y="146"/>
                    <a:pt x="1473" y="146"/>
                  </a:cubicBezTo>
                  <a:close/>
                  <a:moveTo>
                    <a:pt x="1462" y="1"/>
                  </a:moveTo>
                  <a:cubicBezTo>
                    <a:pt x="1238" y="1"/>
                    <a:pt x="1006" y="104"/>
                    <a:pt x="909" y="297"/>
                  </a:cubicBezTo>
                  <a:cubicBezTo>
                    <a:pt x="808" y="274"/>
                    <a:pt x="701" y="257"/>
                    <a:pt x="597" y="257"/>
                  </a:cubicBezTo>
                  <a:cubicBezTo>
                    <a:pt x="395" y="257"/>
                    <a:pt x="205" y="321"/>
                    <a:pt x="100" y="523"/>
                  </a:cubicBezTo>
                  <a:cubicBezTo>
                    <a:pt x="1" y="713"/>
                    <a:pt x="114" y="991"/>
                    <a:pt x="313" y="1034"/>
                  </a:cubicBezTo>
                  <a:cubicBezTo>
                    <a:pt x="162" y="1307"/>
                    <a:pt x="139" y="1746"/>
                    <a:pt x="465" y="1906"/>
                  </a:cubicBezTo>
                  <a:cubicBezTo>
                    <a:pt x="529" y="1937"/>
                    <a:pt x="600" y="1952"/>
                    <a:pt x="671" y="1952"/>
                  </a:cubicBezTo>
                  <a:cubicBezTo>
                    <a:pt x="827" y="1952"/>
                    <a:pt x="983" y="1880"/>
                    <a:pt x="1050" y="1743"/>
                  </a:cubicBezTo>
                  <a:cubicBezTo>
                    <a:pt x="1124" y="2008"/>
                    <a:pt x="1409" y="2166"/>
                    <a:pt x="1685" y="2166"/>
                  </a:cubicBezTo>
                  <a:cubicBezTo>
                    <a:pt x="1839" y="2166"/>
                    <a:pt x="1990" y="2117"/>
                    <a:pt x="2101" y="2009"/>
                  </a:cubicBezTo>
                  <a:cubicBezTo>
                    <a:pt x="2409" y="1705"/>
                    <a:pt x="2256" y="1181"/>
                    <a:pt x="1913" y="983"/>
                  </a:cubicBezTo>
                  <a:cubicBezTo>
                    <a:pt x="2122" y="724"/>
                    <a:pt x="2091" y="299"/>
                    <a:pt x="1805" y="101"/>
                  </a:cubicBezTo>
                  <a:cubicBezTo>
                    <a:pt x="1711" y="33"/>
                    <a:pt x="1588" y="1"/>
                    <a:pt x="14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flipH="1">
              <a:off x="8329020" y="1017021"/>
              <a:ext cx="127075" cy="114162"/>
            </a:xfrm>
            <a:custGeom>
              <a:rect b="b" l="l" r="r" t="t"/>
              <a:pathLst>
                <a:path extrusionOk="0" h="1883" w="2096">
                  <a:moveTo>
                    <a:pt x="1294" y="0"/>
                  </a:moveTo>
                  <a:cubicBezTo>
                    <a:pt x="1234" y="0"/>
                    <a:pt x="1175" y="11"/>
                    <a:pt x="1118" y="30"/>
                  </a:cubicBezTo>
                  <a:cubicBezTo>
                    <a:pt x="1018" y="65"/>
                    <a:pt x="951" y="123"/>
                    <a:pt x="892" y="198"/>
                  </a:cubicBezTo>
                  <a:lnTo>
                    <a:pt x="895" y="198"/>
                  </a:lnTo>
                  <a:cubicBezTo>
                    <a:pt x="947" y="213"/>
                    <a:pt x="931" y="285"/>
                    <a:pt x="883" y="285"/>
                  </a:cubicBezTo>
                  <a:cubicBezTo>
                    <a:pt x="879" y="285"/>
                    <a:pt x="876" y="285"/>
                    <a:pt x="872" y="284"/>
                  </a:cubicBezTo>
                  <a:cubicBezTo>
                    <a:pt x="860" y="281"/>
                    <a:pt x="846" y="277"/>
                    <a:pt x="835" y="275"/>
                  </a:cubicBezTo>
                  <a:cubicBezTo>
                    <a:pt x="829" y="282"/>
                    <a:pt x="824" y="289"/>
                    <a:pt x="818" y="297"/>
                  </a:cubicBezTo>
                  <a:cubicBezTo>
                    <a:pt x="803" y="320"/>
                    <a:pt x="782" y="329"/>
                    <a:pt x="761" y="329"/>
                  </a:cubicBezTo>
                  <a:cubicBezTo>
                    <a:pt x="721" y="329"/>
                    <a:pt x="683" y="295"/>
                    <a:pt x="695" y="245"/>
                  </a:cubicBezTo>
                  <a:cubicBezTo>
                    <a:pt x="695" y="245"/>
                    <a:pt x="695" y="244"/>
                    <a:pt x="696" y="243"/>
                  </a:cubicBezTo>
                  <a:cubicBezTo>
                    <a:pt x="620" y="227"/>
                    <a:pt x="544" y="216"/>
                    <a:pt x="468" y="216"/>
                  </a:cubicBezTo>
                  <a:cubicBezTo>
                    <a:pt x="383" y="216"/>
                    <a:pt x="300" y="231"/>
                    <a:pt x="221" y="269"/>
                  </a:cubicBezTo>
                  <a:cubicBezTo>
                    <a:pt x="115" y="318"/>
                    <a:pt x="1" y="423"/>
                    <a:pt x="7" y="551"/>
                  </a:cubicBezTo>
                  <a:cubicBezTo>
                    <a:pt x="14" y="683"/>
                    <a:pt x="130" y="768"/>
                    <a:pt x="251" y="768"/>
                  </a:cubicBezTo>
                  <a:cubicBezTo>
                    <a:pt x="258" y="768"/>
                    <a:pt x="266" y="768"/>
                    <a:pt x="273" y="767"/>
                  </a:cubicBezTo>
                  <a:cubicBezTo>
                    <a:pt x="275" y="767"/>
                    <a:pt x="278" y="767"/>
                    <a:pt x="280" y="767"/>
                  </a:cubicBezTo>
                  <a:cubicBezTo>
                    <a:pt x="340" y="767"/>
                    <a:pt x="342" y="858"/>
                    <a:pt x="287" y="877"/>
                  </a:cubicBezTo>
                  <a:cubicBezTo>
                    <a:pt x="267" y="883"/>
                    <a:pt x="248" y="888"/>
                    <a:pt x="229" y="891"/>
                  </a:cubicBezTo>
                  <a:cubicBezTo>
                    <a:pt x="229" y="893"/>
                    <a:pt x="229" y="896"/>
                    <a:pt x="228" y="898"/>
                  </a:cubicBezTo>
                  <a:cubicBezTo>
                    <a:pt x="139" y="1113"/>
                    <a:pt x="81" y="1451"/>
                    <a:pt x="301" y="1612"/>
                  </a:cubicBezTo>
                  <a:cubicBezTo>
                    <a:pt x="356" y="1651"/>
                    <a:pt x="423" y="1670"/>
                    <a:pt x="489" y="1670"/>
                  </a:cubicBezTo>
                  <a:cubicBezTo>
                    <a:pt x="617" y="1670"/>
                    <a:pt x="741" y="1600"/>
                    <a:pt x="775" y="1469"/>
                  </a:cubicBezTo>
                  <a:cubicBezTo>
                    <a:pt x="783" y="1437"/>
                    <a:pt x="811" y="1423"/>
                    <a:pt x="839" y="1423"/>
                  </a:cubicBezTo>
                  <a:cubicBezTo>
                    <a:pt x="859" y="1423"/>
                    <a:pt x="878" y="1430"/>
                    <a:pt x="891" y="1443"/>
                  </a:cubicBezTo>
                  <a:cubicBezTo>
                    <a:pt x="892" y="1443"/>
                    <a:pt x="893" y="1443"/>
                    <a:pt x="894" y="1443"/>
                  </a:cubicBezTo>
                  <a:cubicBezTo>
                    <a:pt x="914" y="1443"/>
                    <a:pt x="937" y="1453"/>
                    <a:pt x="944" y="1477"/>
                  </a:cubicBezTo>
                  <a:cubicBezTo>
                    <a:pt x="1020" y="1703"/>
                    <a:pt x="1265" y="1883"/>
                    <a:pt x="1505" y="1883"/>
                  </a:cubicBezTo>
                  <a:cubicBezTo>
                    <a:pt x="1609" y="1883"/>
                    <a:pt x="1712" y="1849"/>
                    <a:pt x="1800" y="1770"/>
                  </a:cubicBezTo>
                  <a:cubicBezTo>
                    <a:pt x="2095" y="1505"/>
                    <a:pt x="1864" y="963"/>
                    <a:pt x="1498" y="917"/>
                  </a:cubicBezTo>
                  <a:cubicBezTo>
                    <a:pt x="1404" y="904"/>
                    <a:pt x="1396" y="760"/>
                    <a:pt x="1489" y="760"/>
                  </a:cubicBezTo>
                  <a:cubicBezTo>
                    <a:pt x="1492" y="760"/>
                    <a:pt x="1494" y="760"/>
                    <a:pt x="1497" y="760"/>
                  </a:cubicBezTo>
                  <a:cubicBezTo>
                    <a:pt x="1543" y="765"/>
                    <a:pt x="1586" y="778"/>
                    <a:pt x="1630" y="791"/>
                  </a:cubicBezTo>
                  <a:cubicBezTo>
                    <a:pt x="1786" y="578"/>
                    <a:pt x="1771" y="239"/>
                    <a:pt x="1545" y="76"/>
                  </a:cubicBezTo>
                  <a:cubicBezTo>
                    <a:pt x="1471" y="24"/>
                    <a:pt x="1382" y="0"/>
                    <a:pt x="1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flipH="1">
              <a:off x="8368912" y="743293"/>
              <a:ext cx="187460" cy="176608"/>
            </a:xfrm>
            <a:custGeom>
              <a:rect b="b" l="l" r="r" t="t"/>
              <a:pathLst>
                <a:path extrusionOk="0" h="2913" w="3092">
                  <a:moveTo>
                    <a:pt x="1650" y="161"/>
                  </a:moveTo>
                  <a:cubicBezTo>
                    <a:pt x="1808" y="161"/>
                    <a:pt x="1963" y="239"/>
                    <a:pt x="2082" y="334"/>
                  </a:cubicBezTo>
                  <a:cubicBezTo>
                    <a:pt x="2353" y="545"/>
                    <a:pt x="2569" y="970"/>
                    <a:pt x="2319" y="1276"/>
                  </a:cubicBezTo>
                  <a:cubicBezTo>
                    <a:pt x="2318" y="1279"/>
                    <a:pt x="2317" y="1280"/>
                    <a:pt x="2315" y="1283"/>
                  </a:cubicBezTo>
                  <a:cubicBezTo>
                    <a:pt x="2291" y="1283"/>
                    <a:pt x="2266" y="1285"/>
                    <a:pt x="2241" y="1290"/>
                  </a:cubicBezTo>
                  <a:cubicBezTo>
                    <a:pt x="2159" y="1305"/>
                    <a:pt x="2186" y="1418"/>
                    <a:pt x="2258" y="1424"/>
                  </a:cubicBezTo>
                  <a:cubicBezTo>
                    <a:pt x="2446" y="1441"/>
                    <a:pt x="2600" y="1502"/>
                    <a:pt x="2711" y="1663"/>
                  </a:cubicBezTo>
                  <a:cubicBezTo>
                    <a:pt x="2818" y="1815"/>
                    <a:pt x="2850" y="2029"/>
                    <a:pt x="2740" y="2187"/>
                  </a:cubicBezTo>
                  <a:cubicBezTo>
                    <a:pt x="2647" y="2319"/>
                    <a:pt x="2492" y="2384"/>
                    <a:pt x="2336" y="2384"/>
                  </a:cubicBezTo>
                  <a:cubicBezTo>
                    <a:pt x="2195" y="2384"/>
                    <a:pt x="2052" y="2331"/>
                    <a:pt x="1955" y="2229"/>
                  </a:cubicBezTo>
                  <a:cubicBezTo>
                    <a:pt x="1985" y="2170"/>
                    <a:pt x="1936" y="2118"/>
                    <a:pt x="1887" y="2118"/>
                  </a:cubicBezTo>
                  <a:cubicBezTo>
                    <a:pt x="1865" y="2118"/>
                    <a:pt x="1843" y="2129"/>
                    <a:pt x="1828" y="2155"/>
                  </a:cubicBezTo>
                  <a:cubicBezTo>
                    <a:pt x="1657" y="2461"/>
                    <a:pt x="1380" y="2757"/>
                    <a:pt x="1013" y="2757"/>
                  </a:cubicBezTo>
                  <a:cubicBezTo>
                    <a:pt x="974" y="2757"/>
                    <a:pt x="934" y="2754"/>
                    <a:pt x="892" y="2746"/>
                  </a:cubicBezTo>
                  <a:cubicBezTo>
                    <a:pt x="671" y="2709"/>
                    <a:pt x="476" y="2586"/>
                    <a:pt x="416" y="2360"/>
                  </a:cubicBezTo>
                  <a:cubicBezTo>
                    <a:pt x="351" y="2112"/>
                    <a:pt x="477" y="1864"/>
                    <a:pt x="728" y="1780"/>
                  </a:cubicBezTo>
                  <a:cubicBezTo>
                    <a:pt x="770" y="1766"/>
                    <a:pt x="769" y="1720"/>
                    <a:pt x="743" y="1697"/>
                  </a:cubicBezTo>
                  <a:cubicBezTo>
                    <a:pt x="780" y="1660"/>
                    <a:pt x="772" y="1580"/>
                    <a:pt x="710" y="1580"/>
                  </a:cubicBezTo>
                  <a:cubicBezTo>
                    <a:pt x="707" y="1580"/>
                    <a:pt x="704" y="1581"/>
                    <a:pt x="700" y="1581"/>
                  </a:cubicBezTo>
                  <a:cubicBezTo>
                    <a:pt x="686" y="1583"/>
                    <a:pt x="672" y="1584"/>
                    <a:pt x="658" y="1584"/>
                  </a:cubicBezTo>
                  <a:cubicBezTo>
                    <a:pt x="356" y="1584"/>
                    <a:pt x="127" y="1220"/>
                    <a:pt x="317" y="952"/>
                  </a:cubicBezTo>
                  <a:cubicBezTo>
                    <a:pt x="421" y="805"/>
                    <a:pt x="592" y="743"/>
                    <a:pt x="766" y="743"/>
                  </a:cubicBezTo>
                  <a:cubicBezTo>
                    <a:pt x="913" y="743"/>
                    <a:pt x="1062" y="786"/>
                    <a:pt x="1177" y="858"/>
                  </a:cubicBezTo>
                  <a:cubicBezTo>
                    <a:pt x="1185" y="863"/>
                    <a:pt x="1193" y="865"/>
                    <a:pt x="1199" y="865"/>
                  </a:cubicBezTo>
                  <a:cubicBezTo>
                    <a:pt x="1235" y="865"/>
                    <a:pt x="1257" y="811"/>
                    <a:pt x="1222" y="782"/>
                  </a:cubicBezTo>
                  <a:cubicBezTo>
                    <a:pt x="1212" y="777"/>
                    <a:pt x="1203" y="772"/>
                    <a:pt x="1194" y="766"/>
                  </a:cubicBezTo>
                  <a:cubicBezTo>
                    <a:pt x="1224" y="753"/>
                    <a:pt x="1245" y="723"/>
                    <a:pt x="1234" y="678"/>
                  </a:cubicBezTo>
                  <a:cubicBezTo>
                    <a:pt x="1180" y="464"/>
                    <a:pt x="1305" y="244"/>
                    <a:pt x="1522" y="179"/>
                  </a:cubicBezTo>
                  <a:cubicBezTo>
                    <a:pt x="1564" y="167"/>
                    <a:pt x="1607" y="161"/>
                    <a:pt x="1650" y="161"/>
                  </a:cubicBezTo>
                  <a:close/>
                  <a:moveTo>
                    <a:pt x="1647" y="1"/>
                  </a:moveTo>
                  <a:cubicBezTo>
                    <a:pt x="1518" y="1"/>
                    <a:pt x="1391" y="37"/>
                    <a:pt x="1281" y="121"/>
                  </a:cubicBezTo>
                  <a:cubicBezTo>
                    <a:pt x="1103" y="257"/>
                    <a:pt x="1000" y="485"/>
                    <a:pt x="1075" y="702"/>
                  </a:cubicBezTo>
                  <a:cubicBezTo>
                    <a:pt x="962" y="651"/>
                    <a:pt x="835" y="623"/>
                    <a:pt x="710" y="623"/>
                  </a:cubicBezTo>
                  <a:cubicBezTo>
                    <a:pt x="470" y="623"/>
                    <a:pt x="238" y="726"/>
                    <a:pt x="132" y="965"/>
                  </a:cubicBezTo>
                  <a:cubicBezTo>
                    <a:pt x="1" y="1262"/>
                    <a:pt x="226" y="1722"/>
                    <a:pt x="555" y="1742"/>
                  </a:cubicBezTo>
                  <a:cubicBezTo>
                    <a:pt x="183" y="1931"/>
                    <a:pt x="173" y="2501"/>
                    <a:pt x="517" y="2755"/>
                  </a:cubicBezTo>
                  <a:cubicBezTo>
                    <a:pt x="667" y="2865"/>
                    <a:pt x="825" y="2913"/>
                    <a:pt x="981" y="2913"/>
                  </a:cubicBezTo>
                  <a:cubicBezTo>
                    <a:pt x="1345" y="2913"/>
                    <a:pt x="1695" y="2654"/>
                    <a:pt x="1897" y="2332"/>
                  </a:cubicBezTo>
                  <a:cubicBezTo>
                    <a:pt x="2014" y="2454"/>
                    <a:pt x="2183" y="2515"/>
                    <a:pt x="2353" y="2515"/>
                  </a:cubicBezTo>
                  <a:cubicBezTo>
                    <a:pt x="2563" y="2515"/>
                    <a:pt x="2773" y="2422"/>
                    <a:pt x="2883" y="2234"/>
                  </a:cubicBezTo>
                  <a:cubicBezTo>
                    <a:pt x="3091" y="1885"/>
                    <a:pt x="2824" y="1380"/>
                    <a:pt x="2445" y="1295"/>
                  </a:cubicBezTo>
                  <a:cubicBezTo>
                    <a:pt x="2767" y="901"/>
                    <a:pt x="2401" y="297"/>
                    <a:pt x="2008" y="94"/>
                  </a:cubicBezTo>
                  <a:cubicBezTo>
                    <a:pt x="1895" y="35"/>
                    <a:pt x="1770" y="1"/>
                    <a:pt x="16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flipH="1">
              <a:off x="8383584" y="753054"/>
              <a:ext cx="165210" cy="157450"/>
            </a:xfrm>
            <a:custGeom>
              <a:rect b="b" l="l" r="r" t="t"/>
              <a:pathLst>
                <a:path extrusionOk="0" h="2597" w="2725">
                  <a:moveTo>
                    <a:pt x="1522" y="1"/>
                  </a:moveTo>
                  <a:cubicBezTo>
                    <a:pt x="1480" y="1"/>
                    <a:pt x="1438" y="6"/>
                    <a:pt x="1397" y="18"/>
                  </a:cubicBezTo>
                  <a:cubicBezTo>
                    <a:pt x="1180" y="83"/>
                    <a:pt x="1053" y="301"/>
                    <a:pt x="1109" y="517"/>
                  </a:cubicBezTo>
                  <a:cubicBezTo>
                    <a:pt x="1120" y="562"/>
                    <a:pt x="1100" y="592"/>
                    <a:pt x="1069" y="605"/>
                  </a:cubicBezTo>
                  <a:cubicBezTo>
                    <a:pt x="1078" y="610"/>
                    <a:pt x="1087" y="615"/>
                    <a:pt x="1096" y="622"/>
                  </a:cubicBezTo>
                  <a:cubicBezTo>
                    <a:pt x="1132" y="650"/>
                    <a:pt x="1110" y="704"/>
                    <a:pt x="1075" y="704"/>
                  </a:cubicBezTo>
                  <a:cubicBezTo>
                    <a:pt x="1068" y="704"/>
                    <a:pt x="1060" y="702"/>
                    <a:pt x="1052" y="697"/>
                  </a:cubicBezTo>
                  <a:cubicBezTo>
                    <a:pt x="937" y="626"/>
                    <a:pt x="788" y="582"/>
                    <a:pt x="642" y="582"/>
                  </a:cubicBezTo>
                  <a:cubicBezTo>
                    <a:pt x="467" y="582"/>
                    <a:pt x="296" y="644"/>
                    <a:pt x="192" y="792"/>
                  </a:cubicBezTo>
                  <a:cubicBezTo>
                    <a:pt x="1" y="1059"/>
                    <a:pt x="230" y="1423"/>
                    <a:pt x="533" y="1423"/>
                  </a:cubicBezTo>
                  <a:cubicBezTo>
                    <a:pt x="547" y="1423"/>
                    <a:pt x="561" y="1422"/>
                    <a:pt x="575" y="1420"/>
                  </a:cubicBezTo>
                  <a:cubicBezTo>
                    <a:pt x="579" y="1420"/>
                    <a:pt x="582" y="1419"/>
                    <a:pt x="585" y="1419"/>
                  </a:cubicBezTo>
                  <a:cubicBezTo>
                    <a:pt x="647" y="1419"/>
                    <a:pt x="655" y="1499"/>
                    <a:pt x="618" y="1537"/>
                  </a:cubicBezTo>
                  <a:cubicBezTo>
                    <a:pt x="644" y="1559"/>
                    <a:pt x="645" y="1605"/>
                    <a:pt x="603" y="1620"/>
                  </a:cubicBezTo>
                  <a:cubicBezTo>
                    <a:pt x="351" y="1703"/>
                    <a:pt x="226" y="1951"/>
                    <a:pt x="291" y="2199"/>
                  </a:cubicBezTo>
                  <a:cubicBezTo>
                    <a:pt x="352" y="2425"/>
                    <a:pt x="547" y="2548"/>
                    <a:pt x="767" y="2586"/>
                  </a:cubicBezTo>
                  <a:cubicBezTo>
                    <a:pt x="808" y="2593"/>
                    <a:pt x="848" y="2597"/>
                    <a:pt x="887" y="2597"/>
                  </a:cubicBezTo>
                  <a:cubicBezTo>
                    <a:pt x="1254" y="2597"/>
                    <a:pt x="1531" y="2300"/>
                    <a:pt x="1703" y="1995"/>
                  </a:cubicBezTo>
                  <a:cubicBezTo>
                    <a:pt x="1718" y="1969"/>
                    <a:pt x="1740" y="1958"/>
                    <a:pt x="1761" y="1958"/>
                  </a:cubicBezTo>
                  <a:cubicBezTo>
                    <a:pt x="1810" y="1958"/>
                    <a:pt x="1858" y="2011"/>
                    <a:pt x="1830" y="2068"/>
                  </a:cubicBezTo>
                  <a:cubicBezTo>
                    <a:pt x="1927" y="2170"/>
                    <a:pt x="2069" y="2222"/>
                    <a:pt x="2210" y="2222"/>
                  </a:cubicBezTo>
                  <a:cubicBezTo>
                    <a:pt x="2367" y="2222"/>
                    <a:pt x="2522" y="2158"/>
                    <a:pt x="2615" y="2026"/>
                  </a:cubicBezTo>
                  <a:cubicBezTo>
                    <a:pt x="2725" y="1868"/>
                    <a:pt x="2692" y="1654"/>
                    <a:pt x="2586" y="1502"/>
                  </a:cubicBezTo>
                  <a:cubicBezTo>
                    <a:pt x="2475" y="1342"/>
                    <a:pt x="2322" y="1280"/>
                    <a:pt x="2133" y="1263"/>
                  </a:cubicBezTo>
                  <a:cubicBezTo>
                    <a:pt x="2061" y="1258"/>
                    <a:pt x="2034" y="1144"/>
                    <a:pt x="2116" y="1129"/>
                  </a:cubicBezTo>
                  <a:cubicBezTo>
                    <a:pt x="2141" y="1124"/>
                    <a:pt x="2165" y="1122"/>
                    <a:pt x="2190" y="1122"/>
                  </a:cubicBezTo>
                  <a:cubicBezTo>
                    <a:pt x="2191" y="1119"/>
                    <a:pt x="2193" y="1118"/>
                    <a:pt x="2194" y="1116"/>
                  </a:cubicBezTo>
                  <a:cubicBezTo>
                    <a:pt x="2444" y="810"/>
                    <a:pt x="2226" y="386"/>
                    <a:pt x="1957" y="173"/>
                  </a:cubicBezTo>
                  <a:cubicBezTo>
                    <a:pt x="1836" y="78"/>
                    <a:pt x="1680" y="1"/>
                    <a:pt x="1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flipH="1">
              <a:off x="8457239" y="142849"/>
              <a:ext cx="638286" cy="577962"/>
            </a:xfrm>
            <a:custGeom>
              <a:rect b="b" l="l" r="r" t="t"/>
              <a:pathLst>
                <a:path extrusionOk="0" h="9533" w="10528">
                  <a:moveTo>
                    <a:pt x="6359" y="177"/>
                  </a:moveTo>
                  <a:cubicBezTo>
                    <a:pt x="6477" y="177"/>
                    <a:pt x="6599" y="197"/>
                    <a:pt x="6721" y="240"/>
                  </a:cubicBezTo>
                  <a:cubicBezTo>
                    <a:pt x="7304" y="444"/>
                    <a:pt x="7525" y="1016"/>
                    <a:pt x="7495" y="1588"/>
                  </a:cubicBezTo>
                  <a:cubicBezTo>
                    <a:pt x="7494" y="1635"/>
                    <a:pt x="7534" y="1662"/>
                    <a:pt x="7573" y="1662"/>
                  </a:cubicBezTo>
                  <a:cubicBezTo>
                    <a:pt x="7583" y="1662"/>
                    <a:pt x="7594" y="1660"/>
                    <a:pt x="7603" y="1656"/>
                  </a:cubicBezTo>
                  <a:cubicBezTo>
                    <a:pt x="7605" y="1655"/>
                    <a:pt x="7607" y="1655"/>
                    <a:pt x="7609" y="1655"/>
                  </a:cubicBezTo>
                  <a:cubicBezTo>
                    <a:pt x="7610" y="1655"/>
                    <a:pt x="7611" y="1655"/>
                    <a:pt x="7612" y="1655"/>
                  </a:cubicBezTo>
                  <a:cubicBezTo>
                    <a:pt x="7805" y="1608"/>
                    <a:pt x="8003" y="1585"/>
                    <a:pt x="8199" y="1585"/>
                  </a:cubicBezTo>
                  <a:cubicBezTo>
                    <a:pt x="8990" y="1585"/>
                    <a:pt x="9751" y="1968"/>
                    <a:pt x="10029" y="2786"/>
                  </a:cubicBezTo>
                  <a:cubicBezTo>
                    <a:pt x="10348" y="3726"/>
                    <a:pt x="9742" y="4674"/>
                    <a:pt x="8774" y="4808"/>
                  </a:cubicBezTo>
                  <a:cubicBezTo>
                    <a:pt x="8659" y="4823"/>
                    <a:pt x="8700" y="4992"/>
                    <a:pt x="8810" y="4992"/>
                  </a:cubicBezTo>
                  <a:cubicBezTo>
                    <a:pt x="8814" y="4992"/>
                    <a:pt x="8819" y="4991"/>
                    <a:pt x="8824" y="4991"/>
                  </a:cubicBezTo>
                  <a:cubicBezTo>
                    <a:pt x="8831" y="4989"/>
                    <a:pt x="8839" y="4987"/>
                    <a:pt x="8847" y="4986"/>
                  </a:cubicBezTo>
                  <a:cubicBezTo>
                    <a:pt x="9420" y="5241"/>
                    <a:pt x="9761" y="5949"/>
                    <a:pt x="9489" y="6543"/>
                  </a:cubicBezTo>
                  <a:cubicBezTo>
                    <a:pt x="9295" y="6966"/>
                    <a:pt x="8865" y="7190"/>
                    <a:pt x="8427" y="7190"/>
                  </a:cubicBezTo>
                  <a:cubicBezTo>
                    <a:pt x="8239" y="7190"/>
                    <a:pt x="8051" y="7149"/>
                    <a:pt x="7879" y="7065"/>
                  </a:cubicBezTo>
                  <a:cubicBezTo>
                    <a:pt x="7864" y="7058"/>
                    <a:pt x="7850" y="7055"/>
                    <a:pt x="7836" y="7055"/>
                  </a:cubicBezTo>
                  <a:cubicBezTo>
                    <a:pt x="7787" y="7055"/>
                    <a:pt x="7748" y="7096"/>
                    <a:pt x="7742" y="7140"/>
                  </a:cubicBezTo>
                  <a:cubicBezTo>
                    <a:pt x="7720" y="7155"/>
                    <a:pt x="7704" y="7177"/>
                    <a:pt x="7713" y="7212"/>
                  </a:cubicBezTo>
                  <a:cubicBezTo>
                    <a:pt x="7909" y="8038"/>
                    <a:pt x="7513" y="9000"/>
                    <a:pt x="6651" y="9266"/>
                  </a:cubicBezTo>
                  <a:cubicBezTo>
                    <a:pt x="6507" y="9310"/>
                    <a:pt x="6364" y="9330"/>
                    <a:pt x="6223" y="9330"/>
                  </a:cubicBezTo>
                  <a:cubicBezTo>
                    <a:pt x="5522" y="9330"/>
                    <a:pt x="4887" y="8820"/>
                    <a:pt x="4640" y="8162"/>
                  </a:cubicBezTo>
                  <a:cubicBezTo>
                    <a:pt x="4624" y="8118"/>
                    <a:pt x="4587" y="8098"/>
                    <a:pt x="4550" y="8098"/>
                  </a:cubicBezTo>
                  <a:cubicBezTo>
                    <a:pt x="4521" y="8098"/>
                    <a:pt x="4491" y="8111"/>
                    <a:pt x="4475" y="8135"/>
                  </a:cubicBezTo>
                  <a:cubicBezTo>
                    <a:pt x="4463" y="8119"/>
                    <a:pt x="4443" y="8110"/>
                    <a:pt x="4424" y="8110"/>
                  </a:cubicBezTo>
                  <a:cubicBezTo>
                    <a:pt x="4406" y="8110"/>
                    <a:pt x="4389" y="8118"/>
                    <a:pt x="4379" y="8137"/>
                  </a:cubicBezTo>
                  <a:cubicBezTo>
                    <a:pt x="4196" y="8498"/>
                    <a:pt x="3812" y="8718"/>
                    <a:pt x="3420" y="8718"/>
                  </a:cubicBezTo>
                  <a:cubicBezTo>
                    <a:pt x="3252" y="8718"/>
                    <a:pt x="3082" y="8677"/>
                    <a:pt x="2926" y="8590"/>
                  </a:cubicBezTo>
                  <a:cubicBezTo>
                    <a:pt x="2348" y="8268"/>
                    <a:pt x="2252" y="7474"/>
                    <a:pt x="2517" y="6922"/>
                  </a:cubicBezTo>
                  <a:cubicBezTo>
                    <a:pt x="2549" y="6858"/>
                    <a:pt x="2501" y="6798"/>
                    <a:pt x="2448" y="6786"/>
                  </a:cubicBezTo>
                  <a:cubicBezTo>
                    <a:pt x="2452" y="6761"/>
                    <a:pt x="2426" y="6741"/>
                    <a:pt x="2399" y="6741"/>
                  </a:cubicBezTo>
                  <a:cubicBezTo>
                    <a:pt x="2389" y="6741"/>
                    <a:pt x="2379" y="6744"/>
                    <a:pt x="2371" y="6750"/>
                  </a:cubicBezTo>
                  <a:cubicBezTo>
                    <a:pt x="2177" y="6905"/>
                    <a:pt x="1917" y="7003"/>
                    <a:pt x="1666" y="7003"/>
                  </a:cubicBezTo>
                  <a:cubicBezTo>
                    <a:pt x="1423" y="7003"/>
                    <a:pt x="1190" y="6912"/>
                    <a:pt x="1032" y="6691"/>
                  </a:cubicBezTo>
                  <a:cubicBezTo>
                    <a:pt x="758" y="6309"/>
                    <a:pt x="910" y="5857"/>
                    <a:pt x="1224" y="5567"/>
                  </a:cubicBezTo>
                  <a:cubicBezTo>
                    <a:pt x="1278" y="5516"/>
                    <a:pt x="1228" y="5441"/>
                    <a:pt x="1167" y="5441"/>
                  </a:cubicBezTo>
                  <a:cubicBezTo>
                    <a:pt x="1156" y="5441"/>
                    <a:pt x="1145" y="5444"/>
                    <a:pt x="1133" y="5449"/>
                  </a:cubicBezTo>
                  <a:cubicBezTo>
                    <a:pt x="1124" y="5454"/>
                    <a:pt x="1118" y="5460"/>
                    <a:pt x="1109" y="5464"/>
                  </a:cubicBezTo>
                  <a:cubicBezTo>
                    <a:pt x="589" y="5210"/>
                    <a:pt x="245" y="4704"/>
                    <a:pt x="285" y="4109"/>
                  </a:cubicBezTo>
                  <a:cubicBezTo>
                    <a:pt x="340" y="3309"/>
                    <a:pt x="1121" y="2828"/>
                    <a:pt x="1852" y="2789"/>
                  </a:cubicBezTo>
                  <a:cubicBezTo>
                    <a:pt x="1970" y="2781"/>
                    <a:pt x="1972" y="2604"/>
                    <a:pt x="1854" y="2604"/>
                  </a:cubicBezTo>
                  <a:cubicBezTo>
                    <a:pt x="1854" y="2604"/>
                    <a:pt x="1853" y="2604"/>
                    <a:pt x="1852" y="2604"/>
                  </a:cubicBezTo>
                  <a:cubicBezTo>
                    <a:pt x="1806" y="2605"/>
                    <a:pt x="1759" y="2609"/>
                    <a:pt x="1712" y="2612"/>
                  </a:cubicBezTo>
                  <a:cubicBezTo>
                    <a:pt x="1716" y="2596"/>
                    <a:pt x="1716" y="2578"/>
                    <a:pt x="1704" y="2560"/>
                  </a:cubicBezTo>
                  <a:cubicBezTo>
                    <a:pt x="1103" y="1658"/>
                    <a:pt x="1965" y="598"/>
                    <a:pt x="2859" y="358"/>
                  </a:cubicBezTo>
                  <a:cubicBezTo>
                    <a:pt x="3038" y="310"/>
                    <a:pt x="3214" y="287"/>
                    <a:pt x="3386" y="287"/>
                  </a:cubicBezTo>
                  <a:cubicBezTo>
                    <a:pt x="4040" y="287"/>
                    <a:pt x="4631" y="619"/>
                    <a:pt x="5055" y="1157"/>
                  </a:cubicBezTo>
                  <a:cubicBezTo>
                    <a:pt x="5070" y="1177"/>
                    <a:pt x="5090" y="1185"/>
                    <a:pt x="5111" y="1185"/>
                  </a:cubicBezTo>
                  <a:cubicBezTo>
                    <a:pt x="5173" y="1185"/>
                    <a:pt x="5239" y="1110"/>
                    <a:pt x="5196" y="1049"/>
                  </a:cubicBezTo>
                  <a:cubicBezTo>
                    <a:pt x="5195" y="1047"/>
                    <a:pt x="5192" y="1046"/>
                    <a:pt x="5191" y="1043"/>
                  </a:cubicBezTo>
                  <a:cubicBezTo>
                    <a:pt x="5192" y="1041"/>
                    <a:pt x="5195" y="1038"/>
                    <a:pt x="5196" y="1036"/>
                  </a:cubicBezTo>
                  <a:cubicBezTo>
                    <a:pt x="5388" y="548"/>
                    <a:pt x="5845" y="177"/>
                    <a:pt x="6359" y="177"/>
                  </a:cubicBezTo>
                  <a:close/>
                  <a:moveTo>
                    <a:pt x="6389" y="0"/>
                  </a:moveTo>
                  <a:cubicBezTo>
                    <a:pt x="5821" y="0"/>
                    <a:pt x="5282" y="390"/>
                    <a:pt x="5111" y="936"/>
                  </a:cubicBezTo>
                  <a:cubicBezTo>
                    <a:pt x="4679" y="402"/>
                    <a:pt x="4042" y="97"/>
                    <a:pt x="3385" y="97"/>
                  </a:cubicBezTo>
                  <a:cubicBezTo>
                    <a:pt x="3073" y="97"/>
                    <a:pt x="2756" y="166"/>
                    <a:pt x="2454" y="312"/>
                  </a:cubicBezTo>
                  <a:cubicBezTo>
                    <a:pt x="1618" y="715"/>
                    <a:pt x="952" y="1786"/>
                    <a:pt x="1586" y="2630"/>
                  </a:cubicBezTo>
                  <a:cubicBezTo>
                    <a:pt x="887" y="2740"/>
                    <a:pt x="242" y="3227"/>
                    <a:pt x="114" y="3958"/>
                  </a:cubicBezTo>
                  <a:cubicBezTo>
                    <a:pt x="0" y="4616"/>
                    <a:pt x="365" y="5314"/>
                    <a:pt x="980" y="5557"/>
                  </a:cubicBezTo>
                  <a:cubicBezTo>
                    <a:pt x="643" y="5871"/>
                    <a:pt x="646" y="6505"/>
                    <a:pt x="937" y="6847"/>
                  </a:cubicBezTo>
                  <a:cubicBezTo>
                    <a:pt x="1119" y="7059"/>
                    <a:pt x="1390" y="7163"/>
                    <a:pt x="1662" y="7163"/>
                  </a:cubicBezTo>
                  <a:cubicBezTo>
                    <a:pt x="1898" y="7163"/>
                    <a:pt x="2136" y="7084"/>
                    <a:pt x="2315" y="6931"/>
                  </a:cubicBezTo>
                  <a:lnTo>
                    <a:pt x="2315" y="6931"/>
                  </a:lnTo>
                  <a:cubicBezTo>
                    <a:pt x="2049" y="7582"/>
                    <a:pt x="2199" y="8436"/>
                    <a:pt x="2873" y="8776"/>
                  </a:cubicBezTo>
                  <a:cubicBezTo>
                    <a:pt x="3035" y="8858"/>
                    <a:pt x="3215" y="8898"/>
                    <a:pt x="3394" y="8898"/>
                  </a:cubicBezTo>
                  <a:cubicBezTo>
                    <a:pt x="3846" y="8898"/>
                    <a:pt x="4295" y="8650"/>
                    <a:pt x="4467" y="8217"/>
                  </a:cubicBezTo>
                  <a:cubicBezTo>
                    <a:pt x="4684" y="8985"/>
                    <a:pt x="5440" y="9533"/>
                    <a:pt x="6227" y="9533"/>
                  </a:cubicBezTo>
                  <a:cubicBezTo>
                    <a:pt x="6387" y="9533"/>
                    <a:pt x="6549" y="9510"/>
                    <a:pt x="6707" y="9461"/>
                  </a:cubicBezTo>
                  <a:cubicBezTo>
                    <a:pt x="7617" y="9186"/>
                    <a:pt x="8120" y="8147"/>
                    <a:pt x="7864" y="7258"/>
                  </a:cubicBezTo>
                  <a:lnTo>
                    <a:pt x="7864" y="7258"/>
                  </a:lnTo>
                  <a:cubicBezTo>
                    <a:pt x="8041" y="7338"/>
                    <a:pt x="8233" y="7377"/>
                    <a:pt x="8424" y="7377"/>
                  </a:cubicBezTo>
                  <a:cubicBezTo>
                    <a:pt x="8935" y="7377"/>
                    <a:pt x="9444" y="7104"/>
                    <a:pt x="9659" y="6613"/>
                  </a:cubicBezTo>
                  <a:cubicBezTo>
                    <a:pt x="9935" y="5985"/>
                    <a:pt x="9623" y="5264"/>
                    <a:pt x="9057" y="4940"/>
                  </a:cubicBezTo>
                  <a:cubicBezTo>
                    <a:pt x="9992" y="4681"/>
                    <a:pt x="10528" y="3689"/>
                    <a:pt x="10210" y="2735"/>
                  </a:cubicBezTo>
                  <a:cubicBezTo>
                    <a:pt x="9925" y="1875"/>
                    <a:pt x="9122" y="1422"/>
                    <a:pt x="8285" y="1422"/>
                  </a:cubicBezTo>
                  <a:cubicBezTo>
                    <a:pt x="8079" y="1422"/>
                    <a:pt x="7872" y="1449"/>
                    <a:pt x="7669" y="1504"/>
                  </a:cubicBezTo>
                  <a:cubicBezTo>
                    <a:pt x="7766" y="863"/>
                    <a:pt x="7297" y="178"/>
                    <a:pt x="6661" y="31"/>
                  </a:cubicBezTo>
                  <a:cubicBezTo>
                    <a:pt x="6571" y="10"/>
                    <a:pt x="6479" y="0"/>
                    <a:pt x="63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flipH="1">
              <a:off x="8468091" y="153580"/>
              <a:ext cx="612641" cy="554984"/>
            </a:xfrm>
            <a:custGeom>
              <a:rect b="b" l="l" r="r" t="t"/>
              <a:pathLst>
                <a:path extrusionOk="0" h="9154" w="10105">
                  <a:moveTo>
                    <a:pt x="5157" y="4336"/>
                  </a:moveTo>
                  <a:cubicBezTo>
                    <a:pt x="5225" y="4336"/>
                    <a:pt x="5293" y="4353"/>
                    <a:pt x="5353" y="4389"/>
                  </a:cubicBezTo>
                  <a:cubicBezTo>
                    <a:pt x="5388" y="4410"/>
                    <a:pt x="5376" y="4461"/>
                    <a:pt x="5342" y="4473"/>
                  </a:cubicBezTo>
                  <a:cubicBezTo>
                    <a:pt x="5567" y="4625"/>
                    <a:pt x="5480" y="4974"/>
                    <a:pt x="5260" y="5081"/>
                  </a:cubicBezTo>
                  <a:cubicBezTo>
                    <a:pt x="5214" y="5104"/>
                    <a:pt x="5168" y="5114"/>
                    <a:pt x="5122" y="5114"/>
                  </a:cubicBezTo>
                  <a:cubicBezTo>
                    <a:pt x="4911" y="5114"/>
                    <a:pt x="4722" y="4896"/>
                    <a:pt x="4741" y="4679"/>
                  </a:cubicBezTo>
                  <a:cubicBezTo>
                    <a:pt x="4760" y="4473"/>
                    <a:pt x="4961" y="4336"/>
                    <a:pt x="5157" y="4336"/>
                  </a:cubicBezTo>
                  <a:close/>
                  <a:moveTo>
                    <a:pt x="7142" y="4442"/>
                  </a:moveTo>
                  <a:cubicBezTo>
                    <a:pt x="7194" y="4442"/>
                    <a:pt x="7246" y="4449"/>
                    <a:pt x="7296" y="4464"/>
                  </a:cubicBezTo>
                  <a:cubicBezTo>
                    <a:pt x="7301" y="4465"/>
                    <a:pt x="7305" y="4465"/>
                    <a:pt x="7307" y="4466"/>
                  </a:cubicBezTo>
                  <a:cubicBezTo>
                    <a:pt x="7312" y="4469"/>
                    <a:pt x="7317" y="4471"/>
                    <a:pt x="7323" y="4474"/>
                  </a:cubicBezTo>
                  <a:cubicBezTo>
                    <a:pt x="7377" y="4494"/>
                    <a:pt x="7428" y="4521"/>
                    <a:pt x="7470" y="4558"/>
                  </a:cubicBezTo>
                  <a:cubicBezTo>
                    <a:pt x="7492" y="4577"/>
                    <a:pt x="7487" y="4604"/>
                    <a:pt x="7472" y="4622"/>
                  </a:cubicBezTo>
                  <a:cubicBezTo>
                    <a:pt x="7546" y="4793"/>
                    <a:pt x="7466" y="5042"/>
                    <a:pt x="7295" y="5129"/>
                  </a:cubicBezTo>
                  <a:cubicBezTo>
                    <a:pt x="7242" y="5157"/>
                    <a:pt x="7185" y="5169"/>
                    <a:pt x="7128" y="5169"/>
                  </a:cubicBezTo>
                  <a:cubicBezTo>
                    <a:pt x="7024" y="5169"/>
                    <a:pt x="6919" y="5128"/>
                    <a:pt x="6837" y="5063"/>
                  </a:cubicBezTo>
                  <a:cubicBezTo>
                    <a:pt x="6720" y="4973"/>
                    <a:pt x="6603" y="4818"/>
                    <a:pt x="6694" y="4676"/>
                  </a:cubicBezTo>
                  <a:cubicBezTo>
                    <a:pt x="6790" y="4524"/>
                    <a:pt x="6967" y="4442"/>
                    <a:pt x="7142" y="4442"/>
                  </a:cubicBezTo>
                  <a:close/>
                  <a:moveTo>
                    <a:pt x="3091" y="4425"/>
                  </a:moveTo>
                  <a:cubicBezTo>
                    <a:pt x="3146" y="4425"/>
                    <a:pt x="3199" y="4439"/>
                    <a:pt x="3245" y="4473"/>
                  </a:cubicBezTo>
                  <a:cubicBezTo>
                    <a:pt x="3271" y="4493"/>
                    <a:pt x="3265" y="4532"/>
                    <a:pt x="3233" y="4541"/>
                  </a:cubicBezTo>
                  <a:cubicBezTo>
                    <a:pt x="3333" y="4599"/>
                    <a:pt x="3399" y="4713"/>
                    <a:pt x="3414" y="4829"/>
                  </a:cubicBezTo>
                  <a:cubicBezTo>
                    <a:pt x="3448" y="5079"/>
                    <a:pt x="3269" y="5214"/>
                    <a:pt x="3075" y="5214"/>
                  </a:cubicBezTo>
                  <a:cubicBezTo>
                    <a:pt x="2953" y="5214"/>
                    <a:pt x="2825" y="5161"/>
                    <a:pt x="2741" y="5050"/>
                  </a:cubicBezTo>
                  <a:cubicBezTo>
                    <a:pt x="2633" y="4908"/>
                    <a:pt x="2649" y="4716"/>
                    <a:pt x="2763" y="4582"/>
                  </a:cubicBezTo>
                  <a:cubicBezTo>
                    <a:pt x="2837" y="4497"/>
                    <a:pt x="2968" y="4425"/>
                    <a:pt x="3091" y="4425"/>
                  </a:cubicBezTo>
                  <a:close/>
                  <a:moveTo>
                    <a:pt x="6114" y="0"/>
                  </a:moveTo>
                  <a:cubicBezTo>
                    <a:pt x="5602" y="0"/>
                    <a:pt x="5145" y="371"/>
                    <a:pt x="4952" y="859"/>
                  </a:cubicBezTo>
                  <a:cubicBezTo>
                    <a:pt x="4951" y="861"/>
                    <a:pt x="4948" y="864"/>
                    <a:pt x="4947" y="866"/>
                  </a:cubicBezTo>
                  <a:cubicBezTo>
                    <a:pt x="4948" y="869"/>
                    <a:pt x="4951" y="870"/>
                    <a:pt x="4952" y="872"/>
                  </a:cubicBezTo>
                  <a:cubicBezTo>
                    <a:pt x="4995" y="933"/>
                    <a:pt x="4928" y="1008"/>
                    <a:pt x="4866" y="1008"/>
                  </a:cubicBezTo>
                  <a:cubicBezTo>
                    <a:pt x="4845" y="1008"/>
                    <a:pt x="4825" y="1000"/>
                    <a:pt x="4810" y="980"/>
                  </a:cubicBezTo>
                  <a:cubicBezTo>
                    <a:pt x="4386" y="442"/>
                    <a:pt x="3795" y="110"/>
                    <a:pt x="3140" y="110"/>
                  </a:cubicBezTo>
                  <a:cubicBezTo>
                    <a:pt x="2969" y="110"/>
                    <a:pt x="2793" y="133"/>
                    <a:pt x="2614" y="181"/>
                  </a:cubicBezTo>
                  <a:cubicBezTo>
                    <a:pt x="1722" y="421"/>
                    <a:pt x="859" y="1481"/>
                    <a:pt x="1460" y="2383"/>
                  </a:cubicBezTo>
                  <a:cubicBezTo>
                    <a:pt x="1473" y="2401"/>
                    <a:pt x="1473" y="2420"/>
                    <a:pt x="1467" y="2435"/>
                  </a:cubicBezTo>
                  <a:cubicBezTo>
                    <a:pt x="1514" y="2432"/>
                    <a:pt x="1562" y="2428"/>
                    <a:pt x="1608" y="2427"/>
                  </a:cubicBezTo>
                  <a:cubicBezTo>
                    <a:pt x="1609" y="2427"/>
                    <a:pt x="1610" y="2427"/>
                    <a:pt x="1610" y="2427"/>
                  </a:cubicBezTo>
                  <a:cubicBezTo>
                    <a:pt x="1728" y="2427"/>
                    <a:pt x="1726" y="2604"/>
                    <a:pt x="1608" y="2612"/>
                  </a:cubicBezTo>
                  <a:cubicBezTo>
                    <a:pt x="876" y="2651"/>
                    <a:pt x="95" y="3132"/>
                    <a:pt x="41" y="3933"/>
                  </a:cubicBezTo>
                  <a:cubicBezTo>
                    <a:pt x="1" y="4528"/>
                    <a:pt x="345" y="5033"/>
                    <a:pt x="865" y="5287"/>
                  </a:cubicBezTo>
                  <a:cubicBezTo>
                    <a:pt x="874" y="5284"/>
                    <a:pt x="880" y="5278"/>
                    <a:pt x="889" y="5272"/>
                  </a:cubicBezTo>
                  <a:cubicBezTo>
                    <a:pt x="901" y="5267"/>
                    <a:pt x="912" y="5264"/>
                    <a:pt x="923" y="5264"/>
                  </a:cubicBezTo>
                  <a:cubicBezTo>
                    <a:pt x="984" y="5264"/>
                    <a:pt x="1034" y="5339"/>
                    <a:pt x="979" y="5390"/>
                  </a:cubicBezTo>
                  <a:cubicBezTo>
                    <a:pt x="665" y="5680"/>
                    <a:pt x="514" y="6132"/>
                    <a:pt x="788" y="6515"/>
                  </a:cubicBezTo>
                  <a:cubicBezTo>
                    <a:pt x="946" y="6735"/>
                    <a:pt x="1179" y="6826"/>
                    <a:pt x="1421" y="6826"/>
                  </a:cubicBezTo>
                  <a:cubicBezTo>
                    <a:pt x="1672" y="6826"/>
                    <a:pt x="1932" y="6728"/>
                    <a:pt x="2127" y="6573"/>
                  </a:cubicBezTo>
                  <a:cubicBezTo>
                    <a:pt x="2135" y="6567"/>
                    <a:pt x="2145" y="6564"/>
                    <a:pt x="2155" y="6564"/>
                  </a:cubicBezTo>
                  <a:cubicBezTo>
                    <a:pt x="2182" y="6564"/>
                    <a:pt x="2209" y="6584"/>
                    <a:pt x="2204" y="6609"/>
                  </a:cubicBezTo>
                  <a:cubicBezTo>
                    <a:pt x="2257" y="6621"/>
                    <a:pt x="2305" y="6681"/>
                    <a:pt x="2273" y="6746"/>
                  </a:cubicBezTo>
                  <a:cubicBezTo>
                    <a:pt x="2008" y="7297"/>
                    <a:pt x="2104" y="8091"/>
                    <a:pt x="2682" y="8413"/>
                  </a:cubicBezTo>
                  <a:cubicBezTo>
                    <a:pt x="2838" y="8500"/>
                    <a:pt x="3008" y="8541"/>
                    <a:pt x="3176" y="8541"/>
                  </a:cubicBezTo>
                  <a:cubicBezTo>
                    <a:pt x="3568" y="8541"/>
                    <a:pt x="3951" y="8321"/>
                    <a:pt x="4135" y="7960"/>
                  </a:cubicBezTo>
                  <a:cubicBezTo>
                    <a:pt x="4145" y="7941"/>
                    <a:pt x="4162" y="7933"/>
                    <a:pt x="4180" y="7933"/>
                  </a:cubicBezTo>
                  <a:cubicBezTo>
                    <a:pt x="4199" y="7933"/>
                    <a:pt x="4219" y="7942"/>
                    <a:pt x="4231" y="7958"/>
                  </a:cubicBezTo>
                  <a:cubicBezTo>
                    <a:pt x="4248" y="7934"/>
                    <a:pt x="4277" y="7921"/>
                    <a:pt x="4307" y="7921"/>
                  </a:cubicBezTo>
                  <a:cubicBezTo>
                    <a:pt x="4343" y="7921"/>
                    <a:pt x="4380" y="7941"/>
                    <a:pt x="4396" y="7985"/>
                  </a:cubicBezTo>
                  <a:cubicBezTo>
                    <a:pt x="4642" y="8643"/>
                    <a:pt x="5277" y="9154"/>
                    <a:pt x="5978" y="9154"/>
                  </a:cubicBezTo>
                  <a:cubicBezTo>
                    <a:pt x="6119" y="9154"/>
                    <a:pt x="6263" y="9133"/>
                    <a:pt x="6407" y="9089"/>
                  </a:cubicBezTo>
                  <a:cubicBezTo>
                    <a:pt x="7268" y="8824"/>
                    <a:pt x="7664" y="7860"/>
                    <a:pt x="7468" y="7035"/>
                  </a:cubicBezTo>
                  <a:cubicBezTo>
                    <a:pt x="7461" y="7000"/>
                    <a:pt x="7476" y="6975"/>
                    <a:pt x="7498" y="6963"/>
                  </a:cubicBezTo>
                  <a:cubicBezTo>
                    <a:pt x="7504" y="6919"/>
                    <a:pt x="7543" y="6878"/>
                    <a:pt x="7592" y="6878"/>
                  </a:cubicBezTo>
                  <a:cubicBezTo>
                    <a:pt x="7606" y="6878"/>
                    <a:pt x="7620" y="6881"/>
                    <a:pt x="7635" y="6888"/>
                  </a:cubicBezTo>
                  <a:cubicBezTo>
                    <a:pt x="7807" y="6972"/>
                    <a:pt x="7996" y="7013"/>
                    <a:pt x="8184" y="7013"/>
                  </a:cubicBezTo>
                  <a:cubicBezTo>
                    <a:pt x="8622" y="7013"/>
                    <a:pt x="9052" y="6789"/>
                    <a:pt x="9245" y="6366"/>
                  </a:cubicBezTo>
                  <a:cubicBezTo>
                    <a:pt x="9518" y="5771"/>
                    <a:pt x="9176" y="5065"/>
                    <a:pt x="8603" y="4809"/>
                  </a:cubicBezTo>
                  <a:cubicBezTo>
                    <a:pt x="8595" y="4810"/>
                    <a:pt x="8587" y="4813"/>
                    <a:pt x="8580" y="4814"/>
                  </a:cubicBezTo>
                  <a:cubicBezTo>
                    <a:pt x="8575" y="4814"/>
                    <a:pt x="8570" y="4815"/>
                    <a:pt x="8566" y="4815"/>
                  </a:cubicBezTo>
                  <a:cubicBezTo>
                    <a:pt x="8456" y="4815"/>
                    <a:pt x="8413" y="4646"/>
                    <a:pt x="8530" y="4631"/>
                  </a:cubicBezTo>
                  <a:cubicBezTo>
                    <a:pt x="9498" y="4497"/>
                    <a:pt x="10104" y="3549"/>
                    <a:pt x="9785" y="2609"/>
                  </a:cubicBezTo>
                  <a:cubicBezTo>
                    <a:pt x="9507" y="1791"/>
                    <a:pt x="8747" y="1408"/>
                    <a:pt x="7956" y="1408"/>
                  </a:cubicBezTo>
                  <a:cubicBezTo>
                    <a:pt x="7760" y="1408"/>
                    <a:pt x="7561" y="1431"/>
                    <a:pt x="7368" y="1478"/>
                  </a:cubicBezTo>
                  <a:cubicBezTo>
                    <a:pt x="7367" y="1478"/>
                    <a:pt x="7366" y="1478"/>
                    <a:pt x="7364" y="1478"/>
                  </a:cubicBezTo>
                  <a:cubicBezTo>
                    <a:pt x="7363" y="1478"/>
                    <a:pt x="7361" y="1478"/>
                    <a:pt x="7359" y="1479"/>
                  </a:cubicBezTo>
                  <a:cubicBezTo>
                    <a:pt x="7350" y="1483"/>
                    <a:pt x="7339" y="1485"/>
                    <a:pt x="7328" y="1485"/>
                  </a:cubicBezTo>
                  <a:cubicBezTo>
                    <a:pt x="7289" y="1485"/>
                    <a:pt x="7250" y="1458"/>
                    <a:pt x="7251" y="1411"/>
                  </a:cubicBezTo>
                  <a:cubicBezTo>
                    <a:pt x="7280" y="839"/>
                    <a:pt x="7060" y="267"/>
                    <a:pt x="6476" y="63"/>
                  </a:cubicBezTo>
                  <a:cubicBezTo>
                    <a:pt x="6354" y="20"/>
                    <a:pt x="6233" y="0"/>
                    <a:pt x="6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flipH="1">
              <a:off x="8623182" y="422822"/>
              <a:ext cx="57172" cy="44137"/>
            </a:xfrm>
            <a:custGeom>
              <a:rect b="b" l="l" r="r" t="t"/>
              <a:pathLst>
                <a:path extrusionOk="0" h="728" w="943">
                  <a:moveTo>
                    <a:pt x="233" y="331"/>
                  </a:moveTo>
                  <a:cubicBezTo>
                    <a:pt x="248" y="337"/>
                    <a:pt x="265" y="343"/>
                    <a:pt x="281" y="349"/>
                  </a:cubicBezTo>
                  <a:cubicBezTo>
                    <a:pt x="280" y="406"/>
                    <a:pt x="296" y="461"/>
                    <a:pt x="342" y="501"/>
                  </a:cubicBezTo>
                  <a:cubicBezTo>
                    <a:pt x="322" y="487"/>
                    <a:pt x="305" y="473"/>
                    <a:pt x="290" y="457"/>
                  </a:cubicBezTo>
                  <a:cubicBezTo>
                    <a:pt x="245" y="411"/>
                    <a:pt x="228" y="370"/>
                    <a:pt x="233" y="331"/>
                  </a:cubicBezTo>
                  <a:close/>
                  <a:moveTo>
                    <a:pt x="614" y="179"/>
                  </a:moveTo>
                  <a:cubicBezTo>
                    <a:pt x="631" y="179"/>
                    <a:pt x="649" y="183"/>
                    <a:pt x="666" y="192"/>
                  </a:cubicBezTo>
                  <a:cubicBezTo>
                    <a:pt x="817" y="277"/>
                    <a:pt x="701" y="532"/>
                    <a:pt x="563" y="559"/>
                  </a:cubicBezTo>
                  <a:cubicBezTo>
                    <a:pt x="550" y="561"/>
                    <a:pt x="536" y="563"/>
                    <a:pt x="523" y="563"/>
                  </a:cubicBezTo>
                  <a:cubicBezTo>
                    <a:pt x="474" y="563"/>
                    <a:pt x="426" y="547"/>
                    <a:pt x="382" y="524"/>
                  </a:cubicBezTo>
                  <a:lnTo>
                    <a:pt x="382" y="524"/>
                  </a:lnTo>
                  <a:cubicBezTo>
                    <a:pt x="398" y="530"/>
                    <a:pt x="414" y="533"/>
                    <a:pt x="430" y="533"/>
                  </a:cubicBezTo>
                  <a:cubicBezTo>
                    <a:pt x="548" y="533"/>
                    <a:pt x="668" y="380"/>
                    <a:pt x="619" y="267"/>
                  </a:cubicBezTo>
                  <a:cubicBezTo>
                    <a:pt x="605" y="235"/>
                    <a:pt x="584" y="210"/>
                    <a:pt x="562" y="189"/>
                  </a:cubicBezTo>
                  <a:cubicBezTo>
                    <a:pt x="579" y="183"/>
                    <a:pt x="596" y="179"/>
                    <a:pt x="614" y="179"/>
                  </a:cubicBezTo>
                  <a:close/>
                  <a:moveTo>
                    <a:pt x="540" y="1"/>
                  </a:moveTo>
                  <a:cubicBezTo>
                    <a:pt x="365" y="1"/>
                    <a:pt x="188" y="84"/>
                    <a:pt x="91" y="235"/>
                  </a:cubicBezTo>
                  <a:cubicBezTo>
                    <a:pt x="0" y="377"/>
                    <a:pt x="117" y="532"/>
                    <a:pt x="234" y="622"/>
                  </a:cubicBezTo>
                  <a:cubicBezTo>
                    <a:pt x="315" y="687"/>
                    <a:pt x="420" y="728"/>
                    <a:pt x="524" y="728"/>
                  </a:cubicBezTo>
                  <a:cubicBezTo>
                    <a:pt x="581" y="728"/>
                    <a:pt x="638" y="716"/>
                    <a:pt x="691" y="688"/>
                  </a:cubicBezTo>
                  <a:cubicBezTo>
                    <a:pt x="861" y="601"/>
                    <a:pt x="942" y="353"/>
                    <a:pt x="868" y="181"/>
                  </a:cubicBezTo>
                  <a:cubicBezTo>
                    <a:pt x="883" y="163"/>
                    <a:pt x="888" y="136"/>
                    <a:pt x="867" y="117"/>
                  </a:cubicBezTo>
                  <a:cubicBezTo>
                    <a:pt x="825" y="80"/>
                    <a:pt x="774" y="53"/>
                    <a:pt x="720" y="33"/>
                  </a:cubicBezTo>
                  <a:cubicBezTo>
                    <a:pt x="715" y="30"/>
                    <a:pt x="710" y="28"/>
                    <a:pt x="704" y="25"/>
                  </a:cubicBezTo>
                  <a:cubicBezTo>
                    <a:pt x="702" y="24"/>
                    <a:pt x="698" y="24"/>
                    <a:pt x="693" y="23"/>
                  </a:cubicBezTo>
                  <a:cubicBezTo>
                    <a:pt x="644" y="8"/>
                    <a:pt x="592" y="1"/>
                    <a:pt x="5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flipH="1">
              <a:off x="8743223" y="416456"/>
              <a:ext cx="51230" cy="47289"/>
            </a:xfrm>
            <a:custGeom>
              <a:rect b="b" l="l" r="r" t="t"/>
              <a:pathLst>
                <a:path extrusionOk="0" h="780" w="845">
                  <a:moveTo>
                    <a:pt x="529" y="281"/>
                  </a:moveTo>
                  <a:cubicBezTo>
                    <a:pt x="532" y="283"/>
                    <a:pt x="534" y="283"/>
                    <a:pt x="537" y="285"/>
                  </a:cubicBezTo>
                  <a:cubicBezTo>
                    <a:pt x="572" y="315"/>
                    <a:pt x="584" y="355"/>
                    <a:pt x="583" y="398"/>
                  </a:cubicBezTo>
                  <a:cubicBezTo>
                    <a:pt x="573" y="391"/>
                    <a:pt x="560" y="384"/>
                    <a:pt x="547" y="376"/>
                  </a:cubicBezTo>
                  <a:cubicBezTo>
                    <a:pt x="544" y="372"/>
                    <a:pt x="539" y="374"/>
                    <a:pt x="534" y="372"/>
                  </a:cubicBezTo>
                  <a:cubicBezTo>
                    <a:pt x="533" y="356"/>
                    <a:pt x="528" y="339"/>
                    <a:pt x="517" y="326"/>
                  </a:cubicBezTo>
                  <a:cubicBezTo>
                    <a:pt x="522" y="311"/>
                    <a:pt x="525" y="297"/>
                    <a:pt x="529" y="281"/>
                  </a:cubicBezTo>
                  <a:close/>
                  <a:moveTo>
                    <a:pt x="500" y="442"/>
                  </a:moveTo>
                  <a:cubicBezTo>
                    <a:pt x="517" y="466"/>
                    <a:pt x="532" y="489"/>
                    <a:pt x="552" y="511"/>
                  </a:cubicBezTo>
                  <a:cubicBezTo>
                    <a:pt x="523" y="556"/>
                    <a:pt x="482" y="593"/>
                    <a:pt x="435" y="605"/>
                  </a:cubicBezTo>
                  <a:cubicBezTo>
                    <a:pt x="461" y="582"/>
                    <a:pt x="477" y="547"/>
                    <a:pt x="466" y="510"/>
                  </a:cubicBezTo>
                  <a:cubicBezTo>
                    <a:pt x="462" y="487"/>
                    <a:pt x="449" y="464"/>
                    <a:pt x="431" y="447"/>
                  </a:cubicBezTo>
                  <a:lnTo>
                    <a:pt x="431" y="447"/>
                  </a:lnTo>
                  <a:cubicBezTo>
                    <a:pt x="434" y="449"/>
                    <a:pt x="438" y="451"/>
                    <a:pt x="442" y="452"/>
                  </a:cubicBezTo>
                  <a:cubicBezTo>
                    <a:pt x="448" y="454"/>
                    <a:pt x="455" y="454"/>
                    <a:pt x="461" y="454"/>
                  </a:cubicBezTo>
                  <a:cubicBezTo>
                    <a:pt x="476" y="454"/>
                    <a:pt x="489" y="450"/>
                    <a:pt x="500" y="442"/>
                  </a:cubicBezTo>
                  <a:close/>
                  <a:moveTo>
                    <a:pt x="437" y="0"/>
                  </a:moveTo>
                  <a:cubicBezTo>
                    <a:pt x="240" y="0"/>
                    <a:pt x="39" y="138"/>
                    <a:pt x="20" y="343"/>
                  </a:cubicBezTo>
                  <a:cubicBezTo>
                    <a:pt x="0" y="560"/>
                    <a:pt x="190" y="779"/>
                    <a:pt x="401" y="779"/>
                  </a:cubicBezTo>
                  <a:cubicBezTo>
                    <a:pt x="447" y="779"/>
                    <a:pt x="493" y="769"/>
                    <a:pt x="539" y="746"/>
                  </a:cubicBezTo>
                  <a:cubicBezTo>
                    <a:pt x="758" y="638"/>
                    <a:pt x="845" y="289"/>
                    <a:pt x="622" y="138"/>
                  </a:cubicBezTo>
                  <a:cubicBezTo>
                    <a:pt x="654" y="127"/>
                    <a:pt x="667" y="74"/>
                    <a:pt x="632" y="53"/>
                  </a:cubicBezTo>
                  <a:cubicBezTo>
                    <a:pt x="573" y="17"/>
                    <a:pt x="505" y="0"/>
                    <a:pt x="4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flipH="1">
              <a:off x="8871630" y="421852"/>
              <a:ext cx="49472" cy="47835"/>
            </a:xfrm>
            <a:custGeom>
              <a:rect b="b" l="l" r="r" t="t"/>
              <a:pathLst>
                <a:path extrusionOk="0" h="789" w="816">
                  <a:moveTo>
                    <a:pt x="517" y="298"/>
                  </a:moveTo>
                  <a:cubicBezTo>
                    <a:pt x="520" y="300"/>
                    <a:pt x="524" y="302"/>
                    <a:pt x="527" y="303"/>
                  </a:cubicBezTo>
                  <a:cubicBezTo>
                    <a:pt x="546" y="317"/>
                    <a:pt x="560" y="338"/>
                    <a:pt x="568" y="360"/>
                  </a:cubicBezTo>
                  <a:cubicBezTo>
                    <a:pt x="580" y="405"/>
                    <a:pt x="559" y="458"/>
                    <a:pt x="533" y="494"/>
                  </a:cubicBezTo>
                  <a:cubicBezTo>
                    <a:pt x="502" y="539"/>
                    <a:pt x="450" y="576"/>
                    <a:pt x="400" y="576"/>
                  </a:cubicBezTo>
                  <a:cubicBezTo>
                    <a:pt x="368" y="576"/>
                    <a:pt x="336" y="560"/>
                    <a:pt x="314" y="519"/>
                  </a:cubicBezTo>
                  <a:cubicBezTo>
                    <a:pt x="312" y="517"/>
                    <a:pt x="311" y="513"/>
                    <a:pt x="309" y="508"/>
                  </a:cubicBezTo>
                  <a:lnTo>
                    <a:pt x="309" y="508"/>
                  </a:lnTo>
                  <a:cubicBezTo>
                    <a:pt x="317" y="512"/>
                    <a:pt x="325" y="517"/>
                    <a:pt x="335" y="519"/>
                  </a:cubicBezTo>
                  <a:cubicBezTo>
                    <a:pt x="338" y="520"/>
                    <a:pt x="341" y="520"/>
                    <a:pt x="344" y="520"/>
                  </a:cubicBezTo>
                  <a:cubicBezTo>
                    <a:pt x="355" y="520"/>
                    <a:pt x="363" y="516"/>
                    <a:pt x="370" y="509"/>
                  </a:cubicBezTo>
                  <a:cubicBezTo>
                    <a:pt x="378" y="513"/>
                    <a:pt x="388" y="515"/>
                    <a:pt x="397" y="515"/>
                  </a:cubicBezTo>
                  <a:cubicBezTo>
                    <a:pt x="415" y="515"/>
                    <a:pt x="434" y="507"/>
                    <a:pt x="446" y="491"/>
                  </a:cubicBezTo>
                  <a:cubicBezTo>
                    <a:pt x="453" y="480"/>
                    <a:pt x="458" y="467"/>
                    <a:pt x="461" y="455"/>
                  </a:cubicBezTo>
                  <a:cubicBezTo>
                    <a:pt x="493" y="445"/>
                    <a:pt x="522" y="411"/>
                    <a:pt x="524" y="377"/>
                  </a:cubicBezTo>
                  <a:cubicBezTo>
                    <a:pt x="524" y="353"/>
                    <a:pt x="522" y="326"/>
                    <a:pt x="517" y="298"/>
                  </a:cubicBezTo>
                  <a:close/>
                  <a:moveTo>
                    <a:pt x="458" y="0"/>
                  </a:moveTo>
                  <a:cubicBezTo>
                    <a:pt x="336" y="0"/>
                    <a:pt x="204" y="73"/>
                    <a:pt x="131" y="158"/>
                  </a:cubicBezTo>
                  <a:cubicBezTo>
                    <a:pt x="16" y="291"/>
                    <a:pt x="1" y="483"/>
                    <a:pt x="108" y="625"/>
                  </a:cubicBezTo>
                  <a:cubicBezTo>
                    <a:pt x="192" y="736"/>
                    <a:pt x="320" y="789"/>
                    <a:pt x="442" y="789"/>
                  </a:cubicBezTo>
                  <a:cubicBezTo>
                    <a:pt x="636" y="789"/>
                    <a:pt x="815" y="654"/>
                    <a:pt x="781" y="404"/>
                  </a:cubicBezTo>
                  <a:cubicBezTo>
                    <a:pt x="766" y="288"/>
                    <a:pt x="700" y="174"/>
                    <a:pt x="600" y="117"/>
                  </a:cubicBezTo>
                  <a:cubicBezTo>
                    <a:pt x="631" y="108"/>
                    <a:pt x="638" y="70"/>
                    <a:pt x="612" y="49"/>
                  </a:cubicBezTo>
                  <a:cubicBezTo>
                    <a:pt x="566" y="15"/>
                    <a:pt x="513" y="0"/>
                    <a:pt x="4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403" name="Shape 403"/>
        <p:cNvGrpSpPr/>
        <p:nvPr/>
      </p:nvGrpSpPr>
      <p:grpSpPr>
        <a:xfrm>
          <a:off x="0" y="0"/>
          <a:ext cx="0" cy="0"/>
          <a:chOff x="0" y="0"/>
          <a:chExt cx="0" cy="0"/>
        </a:xfrm>
      </p:grpSpPr>
      <p:pic>
        <p:nvPicPr>
          <p:cNvPr id="404" name="Google Shape;404;p29"/>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405" name="Google Shape;405;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6" name="Google Shape;406;p29"/>
          <p:cNvGrpSpPr/>
          <p:nvPr/>
        </p:nvGrpSpPr>
        <p:grpSpPr>
          <a:xfrm rot="-6813077">
            <a:off x="8548162" y="208507"/>
            <a:ext cx="263178" cy="251387"/>
            <a:chOff x="2369325" y="4565225"/>
            <a:chExt cx="319629" cy="305226"/>
          </a:xfrm>
        </p:grpSpPr>
        <p:sp>
          <p:nvSpPr>
            <p:cNvPr id="407" name="Google Shape;407;p29"/>
            <p:cNvSpPr/>
            <p:nvPr/>
          </p:nvSpPr>
          <p:spPr>
            <a:xfrm>
              <a:off x="2369325" y="4565225"/>
              <a:ext cx="319629" cy="305226"/>
            </a:xfrm>
            <a:custGeom>
              <a:rect b="b" l="l" r="r" t="t"/>
              <a:pathLst>
                <a:path extrusionOk="0" h="3579" w="3748">
                  <a:moveTo>
                    <a:pt x="1851" y="261"/>
                  </a:moveTo>
                  <a:cubicBezTo>
                    <a:pt x="2001" y="556"/>
                    <a:pt x="2115" y="860"/>
                    <a:pt x="2236" y="1172"/>
                  </a:cubicBezTo>
                  <a:cubicBezTo>
                    <a:pt x="2252" y="1209"/>
                    <a:pt x="2282" y="1227"/>
                    <a:pt x="2312" y="1230"/>
                  </a:cubicBezTo>
                  <a:cubicBezTo>
                    <a:pt x="2312" y="1270"/>
                    <a:pt x="2333" y="1307"/>
                    <a:pt x="2385" y="1316"/>
                  </a:cubicBezTo>
                  <a:cubicBezTo>
                    <a:pt x="2727" y="1377"/>
                    <a:pt x="3056" y="1464"/>
                    <a:pt x="3380" y="1583"/>
                  </a:cubicBezTo>
                  <a:cubicBezTo>
                    <a:pt x="3084" y="1749"/>
                    <a:pt x="2766" y="1915"/>
                    <a:pt x="2518" y="2136"/>
                  </a:cubicBezTo>
                  <a:cubicBezTo>
                    <a:pt x="2498" y="2155"/>
                    <a:pt x="2499" y="2184"/>
                    <a:pt x="2511" y="2206"/>
                  </a:cubicBezTo>
                  <a:cubicBezTo>
                    <a:pt x="2488" y="2223"/>
                    <a:pt x="2473" y="2249"/>
                    <a:pt x="2472" y="2284"/>
                  </a:cubicBezTo>
                  <a:cubicBezTo>
                    <a:pt x="2464" y="2622"/>
                    <a:pt x="2463" y="2962"/>
                    <a:pt x="2462" y="3300"/>
                  </a:cubicBezTo>
                  <a:cubicBezTo>
                    <a:pt x="2165" y="3110"/>
                    <a:pt x="1896" y="2891"/>
                    <a:pt x="1647" y="2639"/>
                  </a:cubicBezTo>
                  <a:cubicBezTo>
                    <a:pt x="1631" y="2622"/>
                    <a:pt x="1612" y="2615"/>
                    <a:pt x="1595" y="2615"/>
                  </a:cubicBezTo>
                  <a:cubicBezTo>
                    <a:pt x="1589" y="2615"/>
                    <a:pt x="1584" y="2616"/>
                    <a:pt x="1579" y="2617"/>
                  </a:cubicBezTo>
                  <a:cubicBezTo>
                    <a:pt x="1560" y="2594"/>
                    <a:pt x="1532" y="2578"/>
                    <a:pt x="1500" y="2578"/>
                  </a:cubicBezTo>
                  <a:cubicBezTo>
                    <a:pt x="1486" y="2578"/>
                    <a:pt x="1471" y="2581"/>
                    <a:pt x="1456" y="2587"/>
                  </a:cubicBezTo>
                  <a:cubicBezTo>
                    <a:pt x="1131" y="2740"/>
                    <a:pt x="802" y="2860"/>
                    <a:pt x="458" y="2948"/>
                  </a:cubicBezTo>
                  <a:cubicBezTo>
                    <a:pt x="606" y="2664"/>
                    <a:pt x="751" y="2375"/>
                    <a:pt x="878" y="2078"/>
                  </a:cubicBezTo>
                  <a:cubicBezTo>
                    <a:pt x="884" y="2064"/>
                    <a:pt x="883" y="2053"/>
                    <a:pt x="878" y="2041"/>
                  </a:cubicBezTo>
                  <a:cubicBezTo>
                    <a:pt x="906" y="2018"/>
                    <a:pt x="918" y="1976"/>
                    <a:pt x="885" y="1946"/>
                  </a:cubicBezTo>
                  <a:cubicBezTo>
                    <a:pt x="632" y="1722"/>
                    <a:pt x="413" y="1492"/>
                    <a:pt x="240" y="1207"/>
                  </a:cubicBezTo>
                  <a:cubicBezTo>
                    <a:pt x="473" y="1165"/>
                    <a:pt x="706" y="1143"/>
                    <a:pt x="940" y="1143"/>
                  </a:cubicBezTo>
                  <a:cubicBezTo>
                    <a:pt x="1050" y="1143"/>
                    <a:pt x="1161" y="1148"/>
                    <a:pt x="1272" y="1158"/>
                  </a:cubicBezTo>
                  <a:cubicBezTo>
                    <a:pt x="1274" y="1158"/>
                    <a:pt x="1277" y="1158"/>
                    <a:pt x="1279" y="1158"/>
                  </a:cubicBezTo>
                  <a:cubicBezTo>
                    <a:pt x="1330" y="1158"/>
                    <a:pt x="1354" y="1120"/>
                    <a:pt x="1353" y="1080"/>
                  </a:cubicBezTo>
                  <a:cubicBezTo>
                    <a:pt x="1501" y="792"/>
                    <a:pt x="1657" y="518"/>
                    <a:pt x="1851" y="261"/>
                  </a:cubicBezTo>
                  <a:close/>
                  <a:moveTo>
                    <a:pt x="1862" y="1"/>
                  </a:moveTo>
                  <a:cubicBezTo>
                    <a:pt x="1839" y="1"/>
                    <a:pt x="1818" y="9"/>
                    <a:pt x="1803" y="28"/>
                  </a:cubicBezTo>
                  <a:cubicBezTo>
                    <a:pt x="1570" y="320"/>
                    <a:pt x="1368" y="639"/>
                    <a:pt x="1229" y="986"/>
                  </a:cubicBezTo>
                  <a:cubicBezTo>
                    <a:pt x="1110" y="976"/>
                    <a:pt x="992" y="970"/>
                    <a:pt x="875" y="970"/>
                  </a:cubicBezTo>
                  <a:cubicBezTo>
                    <a:pt x="609" y="970"/>
                    <a:pt x="345" y="998"/>
                    <a:pt x="81" y="1056"/>
                  </a:cubicBezTo>
                  <a:cubicBezTo>
                    <a:pt x="22" y="1069"/>
                    <a:pt x="1" y="1137"/>
                    <a:pt x="27" y="1185"/>
                  </a:cubicBezTo>
                  <a:cubicBezTo>
                    <a:pt x="209" y="1516"/>
                    <a:pt x="458" y="1821"/>
                    <a:pt x="778" y="2026"/>
                  </a:cubicBezTo>
                  <a:cubicBezTo>
                    <a:pt x="776" y="2028"/>
                    <a:pt x="773" y="2030"/>
                    <a:pt x="771" y="2032"/>
                  </a:cubicBezTo>
                  <a:cubicBezTo>
                    <a:pt x="561" y="2357"/>
                    <a:pt x="379" y="2705"/>
                    <a:pt x="195" y="3044"/>
                  </a:cubicBezTo>
                  <a:cubicBezTo>
                    <a:pt x="156" y="3116"/>
                    <a:pt x="211" y="3189"/>
                    <a:pt x="284" y="3189"/>
                  </a:cubicBezTo>
                  <a:cubicBezTo>
                    <a:pt x="290" y="3189"/>
                    <a:pt x="297" y="3188"/>
                    <a:pt x="304" y="3187"/>
                  </a:cubicBezTo>
                  <a:cubicBezTo>
                    <a:pt x="735" y="3101"/>
                    <a:pt x="1157" y="2961"/>
                    <a:pt x="1548" y="2761"/>
                  </a:cubicBezTo>
                  <a:cubicBezTo>
                    <a:pt x="1826" y="3077"/>
                    <a:pt x="2151" y="3344"/>
                    <a:pt x="2511" y="3564"/>
                  </a:cubicBezTo>
                  <a:cubicBezTo>
                    <a:pt x="2527" y="3574"/>
                    <a:pt x="2544" y="3579"/>
                    <a:pt x="2561" y="3579"/>
                  </a:cubicBezTo>
                  <a:cubicBezTo>
                    <a:pt x="2613" y="3579"/>
                    <a:pt x="2660" y="3535"/>
                    <a:pt x="2662" y="3478"/>
                  </a:cubicBezTo>
                  <a:cubicBezTo>
                    <a:pt x="2669" y="3081"/>
                    <a:pt x="2679" y="2681"/>
                    <a:pt x="2679" y="2283"/>
                  </a:cubicBezTo>
                  <a:cubicBezTo>
                    <a:pt x="2679" y="2246"/>
                    <a:pt x="2663" y="2220"/>
                    <a:pt x="2639" y="2203"/>
                  </a:cubicBezTo>
                  <a:cubicBezTo>
                    <a:pt x="2997" y="2071"/>
                    <a:pt x="3336" y="1835"/>
                    <a:pt x="3665" y="1651"/>
                  </a:cubicBezTo>
                  <a:cubicBezTo>
                    <a:pt x="3747" y="1604"/>
                    <a:pt x="3714" y="1498"/>
                    <a:pt x="3640" y="1468"/>
                  </a:cubicBezTo>
                  <a:cubicBezTo>
                    <a:pt x="3253" y="1306"/>
                    <a:pt x="2852" y="1187"/>
                    <a:pt x="2439" y="1122"/>
                  </a:cubicBezTo>
                  <a:cubicBezTo>
                    <a:pt x="2434" y="1121"/>
                    <a:pt x="2430" y="1121"/>
                    <a:pt x="2425" y="1121"/>
                  </a:cubicBezTo>
                  <a:cubicBezTo>
                    <a:pt x="2418" y="1121"/>
                    <a:pt x="2411" y="1122"/>
                    <a:pt x="2403" y="1123"/>
                  </a:cubicBezTo>
                  <a:cubicBezTo>
                    <a:pt x="2315" y="747"/>
                    <a:pt x="2135" y="382"/>
                    <a:pt x="1945" y="46"/>
                  </a:cubicBezTo>
                  <a:cubicBezTo>
                    <a:pt x="1929" y="19"/>
                    <a:pt x="1895" y="1"/>
                    <a:pt x="18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2389877" y="4587313"/>
              <a:ext cx="267694" cy="259259"/>
            </a:xfrm>
            <a:custGeom>
              <a:rect b="b" l="l" r="r" t="t"/>
              <a:pathLst>
                <a:path extrusionOk="0" h="3040" w="3139">
                  <a:moveTo>
                    <a:pt x="1611" y="0"/>
                  </a:moveTo>
                  <a:cubicBezTo>
                    <a:pt x="1418" y="257"/>
                    <a:pt x="1261" y="532"/>
                    <a:pt x="1113" y="820"/>
                  </a:cubicBezTo>
                  <a:cubicBezTo>
                    <a:pt x="1113" y="860"/>
                    <a:pt x="1090" y="898"/>
                    <a:pt x="1042" y="898"/>
                  </a:cubicBezTo>
                  <a:cubicBezTo>
                    <a:pt x="1039" y="898"/>
                    <a:pt x="1036" y="898"/>
                    <a:pt x="1033" y="898"/>
                  </a:cubicBezTo>
                  <a:cubicBezTo>
                    <a:pt x="920" y="888"/>
                    <a:pt x="808" y="883"/>
                    <a:pt x="696" y="883"/>
                  </a:cubicBezTo>
                  <a:cubicBezTo>
                    <a:pt x="462" y="883"/>
                    <a:pt x="230" y="905"/>
                    <a:pt x="0" y="946"/>
                  </a:cubicBezTo>
                  <a:cubicBezTo>
                    <a:pt x="172" y="1232"/>
                    <a:pt x="392" y="1461"/>
                    <a:pt x="645" y="1686"/>
                  </a:cubicBezTo>
                  <a:cubicBezTo>
                    <a:pt x="677" y="1716"/>
                    <a:pt x="666" y="1758"/>
                    <a:pt x="638" y="1781"/>
                  </a:cubicBezTo>
                  <a:cubicBezTo>
                    <a:pt x="643" y="1792"/>
                    <a:pt x="644" y="1804"/>
                    <a:pt x="638" y="1818"/>
                  </a:cubicBezTo>
                  <a:cubicBezTo>
                    <a:pt x="511" y="2114"/>
                    <a:pt x="366" y="2402"/>
                    <a:pt x="218" y="2688"/>
                  </a:cubicBezTo>
                  <a:cubicBezTo>
                    <a:pt x="562" y="2600"/>
                    <a:pt x="891" y="2479"/>
                    <a:pt x="1216" y="2327"/>
                  </a:cubicBezTo>
                  <a:cubicBezTo>
                    <a:pt x="1231" y="2320"/>
                    <a:pt x="1246" y="2317"/>
                    <a:pt x="1260" y="2317"/>
                  </a:cubicBezTo>
                  <a:cubicBezTo>
                    <a:pt x="1292" y="2317"/>
                    <a:pt x="1320" y="2334"/>
                    <a:pt x="1339" y="2357"/>
                  </a:cubicBezTo>
                  <a:cubicBezTo>
                    <a:pt x="1345" y="2356"/>
                    <a:pt x="1350" y="2355"/>
                    <a:pt x="1355" y="2355"/>
                  </a:cubicBezTo>
                  <a:cubicBezTo>
                    <a:pt x="1373" y="2355"/>
                    <a:pt x="1391" y="2362"/>
                    <a:pt x="1408" y="2379"/>
                  </a:cubicBezTo>
                  <a:cubicBezTo>
                    <a:pt x="1656" y="2632"/>
                    <a:pt x="1925" y="2849"/>
                    <a:pt x="2222" y="3039"/>
                  </a:cubicBezTo>
                  <a:cubicBezTo>
                    <a:pt x="2223" y="2702"/>
                    <a:pt x="2224" y="2362"/>
                    <a:pt x="2232" y="2024"/>
                  </a:cubicBezTo>
                  <a:cubicBezTo>
                    <a:pt x="2233" y="1988"/>
                    <a:pt x="2248" y="1962"/>
                    <a:pt x="2272" y="1946"/>
                  </a:cubicBezTo>
                  <a:cubicBezTo>
                    <a:pt x="2258" y="1925"/>
                    <a:pt x="2257" y="1896"/>
                    <a:pt x="2277" y="1877"/>
                  </a:cubicBezTo>
                  <a:cubicBezTo>
                    <a:pt x="2525" y="1656"/>
                    <a:pt x="2843" y="1490"/>
                    <a:pt x="3139" y="1324"/>
                  </a:cubicBezTo>
                  <a:cubicBezTo>
                    <a:pt x="2815" y="1205"/>
                    <a:pt x="2486" y="1118"/>
                    <a:pt x="2146" y="1056"/>
                  </a:cubicBezTo>
                  <a:cubicBezTo>
                    <a:pt x="2093" y="1048"/>
                    <a:pt x="2072" y="1010"/>
                    <a:pt x="2072" y="970"/>
                  </a:cubicBezTo>
                  <a:cubicBezTo>
                    <a:pt x="2042" y="969"/>
                    <a:pt x="2011" y="949"/>
                    <a:pt x="1996" y="912"/>
                  </a:cubicBezTo>
                  <a:cubicBezTo>
                    <a:pt x="1877" y="600"/>
                    <a:pt x="1763" y="296"/>
                    <a:pt x="16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29"/>
          <p:cNvGrpSpPr/>
          <p:nvPr/>
        </p:nvGrpSpPr>
        <p:grpSpPr>
          <a:xfrm flipH="1" rot="-1418412">
            <a:off x="-1615" y="4204279"/>
            <a:ext cx="878085" cy="709678"/>
            <a:chOff x="8127125" y="123700"/>
            <a:chExt cx="878068" cy="709664"/>
          </a:xfrm>
        </p:grpSpPr>
        <p:sp>
          <p:nvSpPr>
            <p:cNvPr id="410" name="Google Shape;410;p29"/>
            <p:cNvSpPr/>
            <p:nvPr/>
          </p:nvSpPr>
          <p:spPr>
            <a:xfrm>
              <a:off x="8651584" y="314979"/>
              <a:ext cx="353609" cy="518386"/>
            </a:xfrm>
            <a:custGeom>
              <a:rect b="b" l="l" r="r" t="t"/>
              <a:pathLst>
                <a:path extrusionOk="0" h="11033" w="7526">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8127125" y="123700"/>
              <a:ext cx="588628" cy="297133"/>
            </a:xfrm>
            <a:custGeom>
              <a:rect b="b" l="l" r="r" t="t"/>
              <a:pathLst>
                <a:path extrusionOk="0" h="6324" w="12528">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8156303" y="134836"/>
              <a:ext cx="444901" cy="233187"/>
            </a:xfrm>
            <a:custGeom>
              <a:rect b="b" l="l" r="r" t="t"/>
              <a:pathLst>
                <a:path extrusionOk="0" h="4963" w="9469">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8188771" y="136339"/>
              <a:ext cx="506404" cy="140861"/>
            </a:xfrm>
            <a:custGeom>
              <a:rect b="b" l="l" r="r" t="t"/>
              <a:pathLst>
                <a:path extrusionOk="0" h="2998" w="10778">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8557236" y="340069"/>
              <a:ext cx="27768" cy="23868"/>
            </a:xfrm>
            <a:custGeom>
              <a:rect b="b" l="l" r="r" t="t"/>
              <a:pathLst>
                <a:path extrusionOk="0" h="508" w="591">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8168003" y="147851"/>
              <a:ext cx="393640" cy="264573"/>
            </a:xfrm>
            <a:custGeom>
              <a:rect b="b" l="l" r="r" t="t"/>
              <a:pathLst>
                <a:path extrusionOk="0" h="5631" w="8378">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_1_1_1_1">
    <p:spTree>
      <p:nvGrpSpPr>
        <p:cNvPr id="417" name="Shape 417"/>
        <p:cNvGrpSpPr/>
        <p:nvPr/>
      </p:nvGrpSpPr>
      <p:grpSpPr>
        <a:xfrm>
          <a:off x="0" y="0"/>
          <a:ext cx="0" cy="0"/>
          <a:chOff x="0" y="0"/>
          <a:chExt cx="0" cy="0"/>
        </a:xfrm>
      </p:grpSpPr>
      <p:pic>
        <p:nvPicPr>
          <p:cNvPr id="418" name="Google Shape;418;p30"/>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419" name="Google Shape;41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20" name="Google Shape;420;p30"/>
          <p:cNvGrpSpPr/>
          <p:nvPr/>
        </p:nvGrpSpPr>
        <p:grpSpPr>
          <a:xfrm>
            <a:off x="8574353" y="207894"/>
            <a:ext cx="400641" cy="517626"/>
            <a:chOff x="8489040" y="1196592"/>
            <a:chExt cx="572099" cy="739149"/>
          </a:xfrm>
        </p:grpSpPr>
        <p:sp>
          <p:nvSpPr>
            <p:cNvPr id="421" name="Google Shape;421;p30"/>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30"/>
          <p:cNvGrpSpPr/>
          <p:nvPr/>
        </p:nvGrpSpPr>
        <p:grpSpPr>
          <a:xfrm>
            <a:off x="207725" y="3804987"/>
            <a:ext cx="319629" cy="305226"/>
            <a:chOff x="2369325" y="4565225"/>
            <a:chExt cx="319629" cy="305226"/>
          </a:xfrm>
        </p:grpSpPr>
        <p:sp>
          <p:nvSpPr>
            <p:cNvPr id="427" name="Google Shape;427;p30"/>
            <p:cNvSpPr/>
            <p:nvPr/>
          </p:nvSpPr>
          <p:spPr>
            <a:xfrm>
              <a:off x="2369325" y="4565225"/>
              <a:ext cx="319629" cy="305226"/>
            </a:xfrm>
            <a:custGeom>
              <a:rect b="b" l="l" r="r" t="t"/>
              <a:pathLst>
                <a:path extrusionOk="0" h="3579" w="3748">
                  <a:moveTo>
                    <a:pt x="1851" y="261"/>
                  </a:moveTo>
                  <a:cubicBezTo>
                    <a:pt x="2001" y="556"/>
                    <a:pt x="2115" y="860"/>
                    <a:pt x="2236" y="1172"/>
                  </a:cubicBezTo>
                  <a:cubicBezTo>
                    <a:pt x="2252" y="1209"/>
                    <a:pt x="2282" y="1227"/>
                    <a:pt x="2312" y="1230"/>
                  </a:cubicBezTo>
                  <a:cubicBezTo>
                    <a:pt x="2312" y="1270"/>
                    <a:pt x="2333" y="1307"/>
                    <a:pt x="2385" y="1316"/>
                  </a:cubicBezTo>
                  <a:cubicBezTo>
                    <a:pt x="2727" y="1377"/>
                    <a:pt x="3056" y="1464"/>
                    <a:pt x="3380" y="1583"/>
                  </a:cubicBezTo>
                  <a:cubicBezTo>
                    <a:pt x="3084" y="1749"/>
                    <a:pt x="2766" y="1915"/>
                    <a:pt x="2518" y="2136"/>
                  </a:cubicBezTo>
                  <a:cubicBezTo>
                    <a:pt x="2498" y="2155"/>
                    <a:pt x="2499" y="2184"/>
                    <a:pt x="2511" y="2206"/>
                  </a:cubicBezTo>
                  <a:cubicBezTo>
                    <a:pt x="2488" y="2223"/>
                    <a:pt x="2473" y="2249"/>
                    <a:pt x="2472" y="2284"/>
                  </a:cubicBezTo>
                  <a:cubicBezTo>
                    <a:pt x="2464" y="2622"/>
                    <a:pt x="2463" y="2962"/>
                    <a:pt x="2462" y="3300"/>
                  </a:cubicBezTo>
                  <a:cubicBezTo>
                    <a:pt x="2165" y="3110"/>
                    <a:pt x="1896" y="2891"/>
                    <a:pt x="1647" y="2639"/>
                  </a:cubicBezTo>
                  <a:cubicBezTo>
                    <a:pt x="1631" y="2622"/>
                    <a:pt x="1612" y="2615"/>
                    <a:pt x="1595" y="2615"/>
                  </a:cubicBezTo>
                  <a:cubicBezTo>
                    <a:pt x="1589" y="2615"/>
                    <a:pt x="1584" y="2616"/>
                    <a:pt x="1579" y="2617"/>
                  </a:cubicBezTo>
                  <a:cubicBezTo>
                    <a:pt x="1560" y="2594"/>
                    <a:pt x="1532" y="2578"/>
                    <a:pt x="1500" y="2578"/>
                  </a:cubicBezTo>
                  <a:cubicBezTo>
                    <a:pt x="1486" y="2578"/>
                    <a:pt x="1471" y="2581"/>
                    <a:pt x="1456" y="2587"/>
                  </a:cubicBezTo>
                  <a:cubicBezTo>
                    <a:pt x="1131" y="2740"/>
                    <a:pt x="802" y="2860"/>
                    <a:pt x="458" y="2948"/>
                  </a:cubicBezTo>
                  <a:cubicBezTo>
                    <a:pt x="606" y="2664"/>
                    <a:pt x="751" y="2375"/>
                    <a:pt x="878" y="2078"/>
                  </a:cubicBezTo>
                  <a:cubicBezTo>
                    <a:pt x="884" y="2064"/>
                    <a:pt x="883" y="2053"/>
                    <a:pt x="878" y="2041"/>
                  </a:cubicBezTo>
                  <a:cubicBezTo>
                    <a:pt x="906" y="2018"/>
                    <a:pt x="918" y="1976"/>
                    <a:pt x="885" y="1946"/>
                  </a:cubicBezTo>
                  <a:cubicBezTo>
                    <a:pt x="632" y="1722"/>
                    <a:pt x="413" y="1492"/>
                    <a:pt x="240" y="1207"/>
                  </a:cubicBezTo>
                  <a:cubicBezTo>
                    <a:pt x="473" y="1165"/>
                    <a:pt x="706" y="1143"/>
                    <a:pt x="940" y="1143"/>
                  </a:cubicBezTo>
                  <a:cubicBezTo>
                    <a:pt x="1050" y="1143"/>
                    <a:pt x="1161" y="1148"/>
                    <a:pt x="1272" y="1158"/>
                  </a:cubicBezTo>
                  <a:cubicBezTo>
                    <a:pt x="1274" y="1158"/>
                    <a:pt x="1277" y="1158"/>
                    <a:pt x="1279" y="1158"/>
                  </a:cubicBezTo>
                  <a:cubicBezTo>
                    <a:pt x="1330" y="1158"/>
                    <a:pt x="1354" y="1120"/>
                    <a:pt x="1353" y="1080"/>
                  </a:cubicBezTo>
                  <a:cubicBezTo>
                    <a:pt x="1501" y="792"/>
                    <a:pt x="1657" y="518"/>
                    <a:pt x="1851" y="261"/>
                  </a:cubicBezTo>
                  <a:close/>
                  <a:moveTo>
                    <a:pt x="1862" y="1"/>
                  </a:moveTo>
                  <a:cubicBezTo>
                    <a:pt x="1839" y="1"/>
                    <a:pt x="1818" y="9"/>
                    <a:pt x="1803" y="28"/>
                  </a:cubicBezTo>
                  <a:cubicBezTo>
                    <a:pt x="1570" y="320"/>
                    <a:pt x="1368" y="639"/>
                    <a:pt x="1229" y="986"/>
                  </a:cubicBezTo>
                  <a:cubicBezTo>
                    <a:pt x="1110" y="976"/>
                    <a:pt x="992" y="970"/>
                    <a:pt x="875" y="970"/>
                  </a:cubicBezTo>
                  <a:cubicBezTo>
                    <a:pt x="609" y="970"/>
                    <a:pt x="345" y="998"/>
                    <a:pt x="81" y="1056"/>
                  </a:cubicBezTo>
                  <a:cubicBezTo>
                    <a:pt x="22" y="1069"/>
                    <a:pt x="1" y="1137"/>
                    <a:pt x="27" y="1185"/>
                  </a:cubicBezTo>
                  <a:cubicBezTo>
                    <a:pt x="209" y="1516"/>
                    <a:pt x="458" y="1821"/>
                    <a:pt x="778" y="2026"/>
                  </a:cubicBezTo>
                  <a:cubicBezTo>
                    <a:pt x="776" y="2028"/>
                    <a:pt x="773" y="2030"/>
                    <a:pt x="771" y="2032"/>
                  </a:cubicBezTo>
                  <a:cubicBezTo>
                    <a:pt x="561" y="2357"/>
                    <a:pt x="379" y="2705"/>
                    <a:pt x="195" y="3044"/>
                  </a:cubicBezTo>
                  <a:cubicBezTo>
                    <a:pt x="156" y="3116"/>
                    <a:pt x="211" y="3189"/>
                    <a:pt x="284" y="3189"/>
                  </a:cubicBezTo>
                  <a:cubicBezTo>
                    <a:pt x="290" y="3189"/>
                    <a:pt x="297" y="3188"/>
                    <a:pt x="304" y="3187"/>
                  </a:cubicBezTo>
                  <a:cubicBezTo>
                    <a:pt x="735" y="3101"/>
                    <a:pt x="1157" y="2961"/>
                    <a:pt x="1548" y="2761"/>
                  </a:cubicBezTo>
                  <a:cubicBezTo>
                    <a:pt x="1826" y="3077"/>
                    <a:pt x="2151" y="3344"/>
                    <a:pt x="2511" y="3564"/>
                  </a:cubicBezTo>
                  <a:cubicBezTo>
                    <a:pt x="2527" y="3574"/>
                    <a:pt x="2544" y="3579"/>
                    <a:pt x="2561" y="3579"/>
                  </a:cubicBezTo>
                  <a:cubicBezTo>
                    <a:pt x="2613" y="3579"/>
                    <a:pt x="2660" y="3535"/>
                    <a:pt x="2662" y="3478"/>
                  </a:cubicBezTo>
                  <a:cubicBezTo>
                    <a:pt x="2669" y="3081"/>
                    <a:pt x="2679" y="2681"/>
                    <a:pt x="2679" y="2283"/>
                  </a:cubicBezTo>
                  <a:cubicBezTo>
                    <a:pt x="2679" y="2246"/>
                    <a:pt x="2663" y="2220"/>
                    <a:pt x="2639" y="2203"/>
                  </a:cubicBezTo>
                  <a:cubicBezTo>
                    <a:pt x="2997" y="2071"/>
                    <a:pt x="3336" y="1835"/>
                    <a:pt x="3665" y="1651"/>
                  </a:cubicBezTo>
                  <a:cubicBezTo>
                    <a:pt x="3747" y="1604"/>
                    <a:pt x="3714" y="1498"/>
                    <a:pt x="3640" y="1468"/>
                  </a:cubicBezTo>
                  <a:cubicBezTo>
                    <a:pt x="3253" y="1306"/>
                    <a:pt x="2852" y="1187"/>
                    <a:pt x="2439" y="1122"/>
                  </a:cubicBezTo>
                  <a:cubicBezTo>
                    <a:pt x="2434" y="1121"/>
                    <a:pt x="2430" y="1121"/>
                    <a:pt x="2425" y="1121"/>
                  </a:cubicBezTo>
                  <a:cubicBezTo>
                    <a:pt x="2418" y="1121"/>
                    <a:pt x="2411" y="1122"/>
                    <a:pt x="2403" y="1123"/>
                  </a:cubicBezTo>
                  <a:cubicBezTo>
                    <a:pt x="2315" y="747"/>
                    <a:pt x="2135" y="382"/>
                    <a:pt x="1945" y="46"/>
                  </a:cubicBezTo>
                  <a:cubicBezTo>
                    <a:pt x="1929" y="19"/>
                    <a:pt x="1895" y="1"/>
                    <a:pt x="18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2389877" y="4587313"/>
              <a:ext cx="267694" cy="259259"/>
            </a:xfrm>
            <a:custGeom>
              <a:rect b="b" l="l" r="r" t="t"/>
              <a:pathLst>
                <a:path extrusionOk="0" h="3040" w="3139">
                  <a:moveTo>
                    <a:pt x="1611" y="0"/>
                  </a:moveTo>
                  <a:cubicBezTo>
                    <a:pt x="1418" y="257"/>
                    <a:pt x="1261" y="532"/>
                    <a:pt x="1113" y="820"/>
                  </a:cubicBezTo>
                  <a:cubicBezTo>
                    <a:pt x="1113" y="860"/>
                    <a:pt x="1090" y="898"/>
                    <a:pt x="1042" y="898"/>
                  </a:cubicBezTo>
                  <a:cubicBezTo>
                    <a:pt x="1039" y="898"/>
                    <a:pt x="1036" y="898"/>
                    <a:pt x="1033" y="898"/>
                  </a:cubicBezTo>
                  <a:cubicBezTo>
                    <a:pt x="920" y="888"/>
                    <a:pt x="808" y="883"/>
                    <a:pt x="696" y="883"/>
                  </a:cubicBezTo>
                  <a:cubicBezTo>
                    <a:pt x="462" y="883"/>
                    <a:pt x="230" y="905"/>
                    <a:pt x="0" y="946"/>
                  </a:cubicBezTo>
                  <a:cubicBezTo>
                    <a:pt x="172" y="1232"/>
                    <a:pt x="392" y="1461"/>
                    <a:pt x="645" y="1686"/>
                  </a:cubicBezTo>
                  <a:cubicBezTo>
                    <a:pt x="677" y="1716"/>
                    <a:pt x="666" y="1758"/>
                    <a:pt x="638" y="1781"/>
                  </a:cubicBezTo>
                  <a:cubicBezTo>
                    <a:pt x="643" y="1792"/>
                    <a:pt x="644" y="1804"/>
                    <a:pt x="638" y="1818"/>
                  </a:cubicBezTo>
                  <a:cubicBezTo>
                    <a:pt x="511" y="2114"/>
                    <a:pt x="366" y="2402"/>
                    <a:pt x="218" y="2688"/>
                  </a:cubicBezTo>
                  <a:cubicBezTo>
                    <a:pt x="562" y="2600"/>
                    <a:pt x="891" y="2479"/>
                    <a:pt x="1216" y="2327"/>
                  </a:cubicBezTo>
                  <a:cubicBezTo>
                    <a:pt x="1231" y="2320"/>
                    <a:pt x="1246" y="2317"/>
                    <a:pt x="1260" y="2317"/>
                  </a:cubicBezTo>
                  <a:cubicBezTo>
                    <a:pt x="1292" y="2317"/>
                    <a:pt x="1320" y="2334"/>
                    <a:pt x="1339" y="2357"/>
                  </a:cubicBezTo>
                  <a:cubicBezTo>
                    <a:pt x="1345" y="2356"/>
                    <a:pt x="1350" y="2355"/>
                    <a:pt x="1355" y="2355"/>
                  </a:cubicBezTo>
                  <a:cubicBezTo>
                    <a:pt x="1373" y="2355"/>
                    <a:pt x="1391" y="2362"/>
                    <a:pt x="1408" y="2379"/>
                  </a:cubicBezTo>
                  <a:cubicBezTo>
                    <a:pt x="1656" y="2632"/>
                    <a:pt x="1925" y="2849"/>
                    <a:pt x="2222" y="3039"/>
                  </a:cubicBezTo>
                  <a:cubicBezTo>
                    <a:pt x="2223" y="2702"/>
                    <a:pt x="2224" y="2362"/>
                    <a:pt x="2232" y="2024"/>
                  </a:cubicBezTo>
                  <a:cubicBezTo>
                    <a:pt x="2233" y="1988"/>
                    <a:pt x="2248" y="1962"/>
                    <a:pt x="2272" y="1946"/>
                  </a:cubicBezTo>
                  <a:cubicBezTo>
                    <a:pt x="2258" y="1925"/>
                    <a:pt x="2257" y="1896"/>
                    <a:pt x="2277" y="1877"/>
                  </a:cubicBezTo>
                  <a:cubicBezTo>
                    <a:pt x="2525" y="1656"/>
                    <a:pt x="2843" y="1490"/>
                    <a:pt x="3139" y="1324"/>
                  </a:cubicBezTo>
                  <a:cubicBezTo>
                    <a:pt x="2815" y="1205"/>
                    <a:pt x="2486" y="1118"/>
                    <a:pt x="2146" y="1056"/>
                  </a:cubicBezTo>
                  <a:cubicBezTo>
                    <a:pt x="2093" y="1048"/>
                    <a:pt x="2072" y="1010"/>
                    <a:pt x="2072" y="970"/>
                  </a:cubicBezTo>
                  <a:cubicBezTo>
                    <a:pt x="2042" y="969"/>
                    <a:pt x="2011" y="949"/>
                    <a:pt x="1996" y="912"/>
                  </a:cubicBezTo>
                  <a:cubicBezTo>
                    <a:pt x="1877" y="600"/>
                    <a:pt x="1763" y="296"/>
                    <a:pt x="1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30"/>
          <p:cNvGrpSpPr/>
          <p:nvPr/>
        </p:nvGrpSpPr>
        <p:grpSpPr>
          <a:xfrm>
            <a:off x="8424000" y="4388575"/>
            <a:ext cx="550988" cy="572700"/>
            <a:chOff x="135950" y="4225850"/>
            <a:chExt cx="550988" cy="572700"/>
          </a:xfrm>
        </p:grpSpPr>
        <p:sp>
          <p:nvSpPr>
            <p:cNvPr id="430" name="Google Shape;430;p30"/>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22" name="Google Shape;2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 name="Google Shape;23;p4"/>
          <p:cNvSpPr txBox="1"/>
          <p:nvPr>
            <p:ph idx="1" type="body"/>
          </p:nvPr>
        </p:nvSpPr>
        <p:spPr>
          <a:xfrm>
            <a:off x="720000" y="1139551"/>
            <a:ext cx="7704000" cy="385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4" name="Google Shape;24;p4"/>
          <p:cNvGrpSpPr/>
          <p:nvPr/>
        </p:nvGrpSpPr>
        <p:grpSpPr>
          <a:xfrm>
            <a:off x="8320775" y="142849"/>
            <a:ext cx="774750" cy="996700"/>
            <a:chOff x="8320775" y="142849"/>
            <a:chExt cx="774750" cy="996700"/>
          </a:xfrm>
        </p:grpSpPr>
        <p:sp>
          <p:nvSpPr>
            <p:cNvPr id="25" name="Google Shape;25;p4"/>
            <p:cNvSpPr/>
            <p:nvPr/>
          </p:nvSpPr>
          <p:spPr>
            <a:xfrm flipH="1">
              <a:off x="8320775" y="1008169"/>
              <a:ext cx="146112" cy="131380"/>
            </a:xfrm>
            <a:custGeom>
              <a:rect b="b" l="l" r="r" t="t"/>
              <a:pathLst>
                <a:path extrusionOk="0" h="2167" w="2410">
                  <a:moveTo>
                    <a:pt x="1473" y="146"/>
                  </a:moveTo>
                  <a:cubicBezTo>
                    <a:pt x="1562" y="146"/>
                    <a:pt x="1650" y="170"/>
                    <a:pt x="1725" y="222"/>
                  </a:cubicBezTo>
                  <a:cubicBezTo>
                    <a:pt x="1952" y="385"/>
                    <a:pt x="1964" y="724"/>
                    <a:pt x="1809" y="937"/>
                  </a:cubicBezTo>
                  <a:cubicBezTo>
                    <a:pt x="1766" y="922"/>
                    <a:pt x="1722" y="911"/>
                    <a:pt x="1676" y="906"/>
                  </a:cubicBezTo>
                  <a:cubicBezTo>
                    <a:pt x="1673" y="906"/>
                    <a:pt x="1671" y="906"/>
                    <a:pt x="1668" y="906"/>
                  </a:cubicBezTo>
                  <a:cubicBezTo>
                    <a:pt x="1574" y="906"/>
                    <a:pt x="1582" y="1051"/>
                    <a:pt x="1676" y="1063"/>
                  </a:cubicBezTo>
                  <a:cubicBezTo>
                    <a:pt x="2042" y="1109"/>
                    <a:pt x="2273" y="1650"/>
                    <a:pt x="1978" y="1916"/>
                  </a:cubicBezTo>
                  <a:cubicBezTo>
                    <a:pt x="1890" y="1995"/>
                    <a:pt x="1787" y="2029"/>
                    <a:pt x="1683" y="2029"/>
                  </a:cubicBezTo>
                  <a:cubicBezTo>
                    <a:pt x="1443" y="2029"/>
                    <a:pt x="1199" y="1849"/>
                    <a:pt x="1123" y="1622"/>
                  </a:cubicBezTo>
                  <a:cubicBezTo>
                    <a:pt x="1116" y="1599"/>
                    <a:pt x="1093" y="1589"/>
                    <a:pt x="1073" y="1589"/>
                  </a:cubicBezTo>
                  <a:cubicBezTo>
                    <a:pt x="1072" y="1589"/>
                    <a:pt x="1071" y="1589"/>
                    <a:pt x="1070" y="1589"/>
                  </a:cubicBezTo>
                  <a:cubicBezTo>
                    <a:pt x="1057" y="1576"/>
                    <a:pt x="1037" y="1569"/>
                    <a:pt x="1018" y="1569"/>
                  </a:cubicBezTo>
                  <a:cubicBezTo>
                    <a:pt x="990" y="1569"/>
                    <a:pt x="962" y="1583"/>
                    <a:pt x="955" y="1615"/>
                  </a:cubicBezTo>
                  <a:cubicBezTo>
                    <a:pt x="921" y="1746"/>
                    <a:pt x="797" y="1817"/>
                    <a:pt x="669" y="1817"/>
                  </a:cubicBezTo>
                  <a:cubicBezTo>
                    <a:pt x="603" y="1817"/>
                    <a:pt x="535" y="1797"/>
                    <a:pt x="480" y="1758"/>
                  </a:cubicBezTo>
                  <a:cubicBezTo>
                    <a:pt x="259" y="1596"/>
                    <a:pt x="318" y="1259"/>
                    <a:pt x="407" y="1044"/>
                  </a:cubicBezTo>
                  <a:cubicBezTo>
                    <a:pt x="409" y="1041"/>
                    <a:pt x="409" y="1039"/>
                    <a:pt x="409" y="1036"/>
                  </a:cubicBezTo>
                  <a:cubicBezTo>
                    <a:pt x="429" y="1035"/>
                    <a:pt x="447" y="1030"/>
                    <a:pt x="466" y="1023"/>
                  </a:cubicBezTo>
                  <a:cubicBezTo>
                    <a:pt x="521" y="1004"/>
                    <a:pt x="519" y="912"/>
                    <a:pt x="458" y="912"/>
                  </a:cubicBezTo>
                  <a:cubicBezTo>
                    <a:pt x="456" y="912"/>
                    <a:pt x="454" y="912"/>
                    <a:pt x="452" y="912"/>
                  </a:cubicBezTo>
                  <a:cubicBezTo>
                    <a:pt x="445" y="913"/>
                    <a:pt x="438" y="913"/>
                    <a:pt x="431" y="913"/>
                  </a:cubicBezTo>
                  <a:cubicBezTo>
                    <a:pt x="309" y="913"/>
                    <a:pt x="194" y="830"/>
                    <a:pt x="186" y="696"/>
                  </a:cubicBezTo>
                  <a:cubicBezTo>
                    <a:pt x="180" y="568"/>
                    <a:pt x="296" y="464"/>
                    <a:pt x="400" y="414"/>
                  </a:cubicBezTo>
                  <a:cubicBezTo>
                    <a:pt x="478" y="376"/>
                    <a:pt x="561" y="362"/>
                    <a:pt x="646" y="362"/>
                  </a:cubicBezTo>
                  <a:cubicBezTo>
                    <a:pt x="722" y="362"/>
                    <a:pt x="799" y="373"/>
                    <a:pt x="875" y="388"/>
                  </a:cubicBezTo>
                  <a:cubicBezTo>
                    <a:pt x="874" y="390"/>
                    <a:pt x="874" y="391"/>
                    <a:pt x="874" y="391"/>
                  </a:cubicBezTo>
                  <a:cubicBezTo>
                    <a:pt x="862" y="441"/>
                    <a:pt x="901" y="475"/>
                    <a:pt x="940" y="475"/>
                  </a:cubicBezTo>
                  <a:cubicBezTo>
                    <a:pt x="961" y="475"/>
                    <a:pt x="983" y="465"/>
                    <a:pt x="997" y="443"/>
                  </a:cubicBezTo>
                  <a:cubicBezTo>
                    <a:pt x="1002" y="435"/>
                    <a:pt x="1008" y="428"/>
                    <a:pt x="1014" y="421"/>
                  </a:cubicBezTo>
                  <a:cubicBezTo>
                    <a:pt x="1026" y="423"/>
                    <a:pt x="1039" y="427"/>
                    <a:pt x="1052" y="430"/>
                  </a:cubicBezTo>
                  <a:cubicBezTo>
                    <a:pt x="1056" y="431"/>
                    <a:pt x="1060" y="432"/>
                    <a:pt x="1064" y="432"/>
                  </a:cubicBezTo>
                  <a:cubicBezTo>
                    <a:pt x="1111" y="432"/>
                    <a:pt x="1126" y="359"/>
                    <a:pt x="1074" y="344"/>
                  </a:cubicBezTo>
                  <a:lnTo>
                    <a:pt x="1072" y="344"/>
                  </a:lnTo>
                  <a:cubicBezTo>
                    <a:pt x="1130" y="269"/>
                    <a:pt x="1196" y="211"/>
                    <a:pt x="1298" y="176"/>
                  </a:cubicBezTo>
                  <a:cubicBezTo>
                    <a:pt x="1354" y="157"/>
                    <a:pt x="1414" y="146"/>
                    <a:pt x="1473" y="146"/>
                  </a:cubicBezTo>
                  <a:close/>
                  <a:moveTo>
                    <a:pt x="1462" y="1"/>
                  </a:moveTo>
                  <a:cubicBezTo>
                    <a:pt x="1238" y="1"/>
                    <a:pt x="1006" y="104"/>
                    <a:pt x="909" y="297"/>
                  </a:cubicBezTo>
                  <a:cubicBezTo>
                    <a:pt x="808" y="274"/>
                    <a:pt x="701" y="257"/>
                    <a:pt x="597" y="257"/>
                  </a:cubicBezTo>
                  <a:cubicBezTo>
                    <a:pt x="395" y="257"/>
                    <a:pt x="205" y="321"/>
                    <a:pt x="100" y="523"/>
                  </a:cubicBezTo>
                  <a:cubicBezTo>
                    <a:pt x="1" y="713"/>
                    <a:pt x="114" y="991"/>
                    <a:pt x="313" y="1034"/>
                  </a:cubicBezTo>
                  <a:cubicBezTo>
                    <a:pt x="162" y="1307"/>
                    <a:pt x="139" y="1746"/>
                    <a:pt x="465" y="1906"/>
                  </a:cubicBezTo>
                  <a:cubicBezTo>
                    <a:pt x="529" y="1937"/>
                    <a:pt x="600" y="1952"/>
                    <a:pt x="671" y="1952"/>
                  </a:cubicBezTo>
                  <a:cubicBezTo>
                    <a:pt x="827" y="1952"/>
                    <a:pt x="983" y="1880"/>
                    <a:pt x="1050" y="1743"/>
                  </a:cubicBezTo>
                  <a:cubicBezTo>
                    <a:pt x="1124" y="2008"/>
                    <a:pt x="1409" y="2166"/>
                    <a:pt x="1685" y="2166"/>
                  </a:cubicBezTo>
                  <a:cubicBezTo>
                    <a:pt x="1839" y="2166"/>
                    <a:pt x="1990" y="2117"/>
                    <a:pt x="2101" y="2009"/>
                  </a:cubicBezTo>
                  <a:cubicBezTo>
                    <a:pt x="2409" y="1705"/>
                    <a:pt x="2256" y="1181"/>
                    <a:pt x="1913" y="983"/>
                  </a:cubicBezTo>
                  <a:cubicBezTo>
                    <a:pt x="2122" y="724"/>
                    <a:pt x="2091" y="299"/>
                    <a:pt x="1805" y="101"/>
                  </a:cubicBezTo>
                  <a:cubicBezTo>
                    <a:pt x="1711" y="33"/>
                    <a:pt x="1588" y="1"/>
                    <a:pt x="14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flipH="1">
              <a:off x="8329020" y="1017021"/>
              <a:ext cx="127075" cy="114162"/>
            </a:xfrm>
            <a:custGeom>
              <a:rect b="b" l="l" r="r" t="t"/>
              <a:pathLst>
                <a:path extrusionOk="0" h="1883" w="2096">
                  <a:moveTo>
                    <a:pt x="1294" y="0"/>
                  </a:moveTo>
                  <a:cubicBezTo>
                    <a:pt x="1234" y="0"/>
                    <a:pt x="1175" y="11"/>
                    <a:pt x="1118" y="30"/>
                  </a:cubicBezTo>
                  <a:cubicBezTo>
                    <a:pt x="1018" y="65"/>
                    <a:pt x="951" y="123"/>
                    <a:pt x="892" y="198"/>
                  </a:cubicBezTo>
                  <a:lnTo>
                    <a:pt x="895" y="198"/>
                  </a:lnTo>
                  <a:cubicBezTo>
                    <a:pt x="947" y="213"/>
                    <a:pt x="931" y="285"/>
                    <a:pt x="883" y="285"/>
                  </a:cubicBezTo>
                  <a:cubicBezTo>
                    <a:pt x="879" y="285"/>
                    <a:pt x="876" y="285"/>
                    <a:pt x="872" y="284"/>
                  </a:cubicBezTo>
                  <a:cubicBezTo>
                    <a:pt x="860" y="281"/>
                    <a:pt x="846" y="277"/>
                    <a:pt x="835" y="275"/>
                  </a:cubicBezTo>
                  <a:cubicBezTo>
                    <a:pt x="829" y="282"/>
                    <a:pt x="824" y="289"/>
                    <a:pt x="818" y="297"/>
                  </a:cubicBezTo>
                  <a:cubicBezTo>
                    <a:pt x="803" y="320"/>
                    <a:pt x="782" y="329"/>
                    <a:pt x="761" y="329"/>
                  </a:cubicBezTo>
                  <a:cubicBezTo>
                    <a:pt x="721" y="329"/>
                    <a:pt x="683" y="295"/>
                    <a:pt x="695" y="245"/>
                  </a:cubicBezTo>
                  <a:cubicBezTo>
                    <a:pt x="695" y="245"/>
                    <a:pt x="695" y="244"/>
                    <a:pt x="696" y="243"/>
                  </a:cubicBezTo>
                  <a:cubicBezTo>
                    <a:pt x="620" y="227"/>
                    <a:pt x="544" y="216"/>
                    <a:pt x="468" y="216"/>
                  </a:cubicBezTo>
                  <a:cubicBezTo>
                    <a:pt x="383" y="216"/>
                    <a:pt x="300" y="231"/>
                    <a:pt x="221" y="269"/>
                  </a:cubicBezTo>
                  <a:cubicBezTo>
                    <a:pt x="115" y="318"/>
                    <a:pt x="1" y="423"/>
                    <a:pt x="7" y="551"/>
                  </a:cubicBezTo>
                  <a:cubicBezTo>
                    <a:pt x="14" y="683"/>
                    <a:pt x="130" y="768"/>
                    <a:pt x="251" y="768"/>
                  </a:cubicBezTo>
                  <a:cubicBezTo>
                    <a:pt x="258" y="768"/>
                    <a:pt x="266" y="768"/>
                    <a:pt x="273" y="767"/>
                  </a:cubicBezTo>
                  <a:cubicBezTo>
                    <a:pt x="275" y="767"/>
                    <a:pt x="278" y="767"/>
                    <a:pt x="280" y="767"/>
                  </a:cubicBezTo>
                  <a:cubicBezTo>
                    <a:pt x="340" y="767"/>
                    <a:pt x="342" y="858"/>
                    <a:pt x="287" y="877"/>
                  </a:cubicBezTo>
                  <a:cubicBezTo>
                    <a:pt x="267" y="883"/>
                    <a:pt x="248" y="888"/>
                    <a:pt x="229" y="891"/>
                  </a:cubicBezTo>
                  <a:cubicBezTo>
                    <a:pt x="229" y="893"/>
                    <a:pt x="229" y="896"/>
                    <a:pt x="228" y="898"/>
                  </a:cubicBezTo>
                  <a:cubicBezTo>
                    <a:pt x="139" y="1113"/>
                    <a:pt x="81" y="1451"/>
                    <a:pt x="301" y="1612"/>
                  </a:cubicBezTo>
                  <a:cubicBezTo>
                    <a:pt x="356" y="1651"/>
                    <a:pt x="423" y="1670"/>
                    <a:pt x="489" y="1670"/>
                  </a:cubicBezTo>
                  <a:cubicBezTo>
                    <a:pt x="617" y="1670"/>
                    <a:pt x="741" y="1600"/>
                    <a:pt x="775" y="1469"/>
                  </a:cubicBezTo>
                  <a:cubicBezTo>
                    <a:pt x="783" y="1437"/>
                    <a:pt x="811" y="1423"/>
                    <a:pt x="839" y="1423"/>
                  </a:cubicBezTo>
                  <a:cubicBezTo>
                    <a:pt x="859" y="1423"/>
                    <a:pt x="878" y="1430"/>
                    <a:pt x="891" y="1443"/>
                  </a:cubicBezTo>
                  <a:cubicBezTo>
                    <a:pt x="892" y="1443"/>
                    <a:pt x="893" y="1443"/>
                    <a:pt x="894" y="1443"/>
                  </a:cubicBezTo>
                  <a:cubicBezTo>
                    <a:pt x="914" y="1443"/>
                    <a:pt x="937" y="1453"/>
                    <a:pt x="944" y="1477"/>
                  </a:cubicBezTo>
                  <a:cubicBezTo>
                    <a:pt x="1020" y="1703"/>
                    <a:pt x="1265" y="1883"/>
                    <a:pt x="1505" y="1883"/>
                  </a:cubicBezTo>
                  <a:cubicBezTo>
                    <a:pt x="1609" y="1883"/>
                    <a:pt x="1712" y="1849"/>
                    <a:pt x="1800" y="1770"/>
                  </a:cubicBezTo>
                  <a:cubicBezTo>
                    <a:pt x="2095" y="1505"/>
                    <a:pt x="1864" y="963"/>
                    <a:pt x="1498" y="917"/>
                  </a:cubicBezTo>
                  <a:cubicBezTo>
                    <a:pt x="1404" y="904"/>
                    <a:pt x="1396" y="760"/>
                    <a:pt x="1489" y="760"/>
                  </a:cubicBezTo>
                  <a:cubicBezTo>
                    <a:pt x="1492" y="760"/>
                    <a:pt x="1494" y="760"/>
                    <a:pt x="1497" y="760"/>
                  </a:cubicBezTo>
                  <a:cubicBezTo>
                    <a:pt x="1543" y="765"/>
                    <a:pt x="1586" y="778"/>
                    <a:pt x="1630" y="791"/>
                  </a:cubicBezTo>
                  <a:cubicBezTo>
                    <a:pt x="1786" y="578"/>
                    <a:pt x="1771" y="239"/>
                    <a:pt x="1545" y="76"/>
                  </a:cubicBezTo>
                  <a:cubicBezTo>
                    <a:pt x="1471" y="24"/>
                    <a:pt x="1382" y="0"/>
                    <a:pt x="1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flipH="1">
              <a:off x="8368912" y="743293"/>
              <a:ext cx="187460" cy="176608"/>
            </a:xfrm>
            <a:custGeom>
              <a:rect b="b" l="l" r="r" t="t"/>
              <a:pathLst>
                <a:path extrusionOk="0" h="2913" w="3092">
                  <a:moveTo>
                    <a:pt x="1650" y="161"/>
                  </a:moveTo>
                  <a:cubicBezTo>
                    <a:pt x="1808" y="161"/>
                    <a:pt x="1963" y="239"/>
                    <a:pt x="2082" y="334"/>
                  </a:cubicBezTo>
                  <a:cubicBezTo>
                    <a:pt x="2353" y="545"/>
                    <a:pt x="2569" y="970"/>
                    <a:pt x="2319" y="1276"/>
                  </a:cubicBezTo>
                  <a:cubicBezTo>
                    <a:pt x="2318" y="1279"/>
                    <a:pt x="2317" y="1280"/>
                    <a:pt x="2315" y="1283"/>
                  </a:cubicBezTo>
                  <a:cubicBezTo>
                    <a:pt x="2291" y="1283"/>
                    <a:pt x="2266" y="1285"/>
                    <a:pt x="2241" y="1290"/>
                  </a:cubicBezTo>
                  <a:cubicBezTo>
                    <a:pt x="2159" y="1305"/>
                    <a:pt x="2186" y="1418"/>
                    <a:pt x="2258" y="1424"/>
                  </a:cubicBezTo>
                  <a:cubicBezTo>
                    <a:pt x="2446" y="1441"/>
                    <a:pt x="2600" y="1502"/>
                    <a:pt x="2711" y="1663"/>
                  </a:cubicBezTo>
                  <a:cubicBezTo>
                    <a:pt x="2818" y="1815"/>
                    <a:pt x="2850" y="2029"/>
                    <a:pt x="2740" y="2187"/>
                  </a:cubicBezTo>
                  <a:cubicBezTo>
                    <a:pt x="2647" y="2319"/>
                    <a:pt x="2492" y="2384"/>
                    <a:pt x="2336" y="2384"/>
                  </a:cubicBezTo>
                  <a:cubicBezTo>
                    <a:pt x="2195" y="2384"/>
                    <a:pt x="2052" y="2331"/>
                    <a:pt x="1955" y="2229"/>
                  </a:cubicBezTo>
                  <a:cubicBezTo>
                    <a:pt x="1985" y="2170"/>
                    <a:pt x="1936" y="2118"/>
                    <a:pt x="1887" y="2118"/>
                  </a:cubicBezTo>
                  <a:cubicBezTo>
                    <a:pt x="1865" y="2118"/>
                    <a:pt x="1843" y="2129"/>
                    <a:pt x="1828" y="2155"/>
                  </a:cubicBezTo>
                  <a:cubicBezTo>
                    <a:pt x="1657" y="2461"/>
                    <a:pt x="1380" y="2757"/>
                    <a:pt x="1013" y="2757"/>
                  </a:cubicBezTo>
                  <a:cubicBezTo>
                    <a:pt x="974" y="2757"/>
                    <a:pt x="934" y="2754"/>
                    <a:pt x="892" y="2746"/>
                  </a:cubicBezTo>
                  <a:cubicBezTo>
                    <a:pt x="671" y="2709"/>
                    <a:pt x="476" y="2586"/>
                    <a:pt x="416" y="2360"/>
                  </a:cubicBezTo>
                  <a:cubicBezTo>
                    <a:pt x="351" y="2112"/>
                    <a:pt x="477" y="1864"/>
                    <a:pt x="728" y="1780"/>
                  </a:cubicBezTo>
                  <a:cubicBezTo>
                    <a:pt x="770" y="1766"/>
                    <a:pt x="769" y="1720"/>
                    <a:pt x="743" y="1697"/>
                  </a:cubicBezTo>
                  <a:cubicBezTo>
                    <a:pt x="780" y="1660"/>
                    <a:pt x="772" y="1580"/>
                    <a:pt x="710" y="1580"/>
                  </a:cubicBezTo>
                  <a:cubicBezTo>
                    <a:pt x="707" y="1580"/>
                    <a:pt x="704" y="1581"/>
                    <a:pt x="700" y="1581"/>
                  </a:cubicBezTo>
                  <a:cubicBezTo>
                    <a:pt x="686" y="1583"/>
                    <a:pt x="672" y="1584"/>
                    <a:pt x="658" y="1584"/>
                  </a:cubicBezTo>
                  <a:cubicBezTo>
                    <a:pt x="356" y="1584"/>
                    <a:pt x="127" y="1220"/>
                    <a:pt x="317" y="952"/>
                  </a:cubicBezTo>
                  <a:cubicBezTo>
                    <a:pt x="421" y="805"/>
                    <a:pt x="592" y="743"/>
                    <a:pt x="766" y="743"/>
                  </a:cubicBezTo>
                  <a:cubicBezTo>
                    <a:pt x="913" y="743"/>
                    <a:pt x="1062" y="786"/>
                    <a:pt x="1177" y="858"/>
                  </a:cubicBezTo>
                  <a:cubicBezTo>
                    <a:pt x="1185" y="863"/>
                    <a:pt x="1193" y="865"/>
                    <a:pt x="1199" y="865"/>
                  </a:cubicBezTo>
                  <a:cubicBezTo>
                    <a:pt x="1235" y="865"/>
                    <a:pt x="1257" y="811"/>
                    <a:pt x="1222" y="782"/>
                  </a:cubicBezTo>
                  <a:cubicBezTo>
                    <a:pt x="1212" y="777"/>
                    <a:pt x="1203" y="772"/>
                    <a:pt x="1194" y="766"/>
                  </a:cubicBezTo>
                  <a:cubicBezTo>
                    <a:pt x="1224" y="753"/>
                    <a:pt x="1245" y="723"/>
                    <a:pt x="1234" y="678"/>
                  </a:cubicBezTo>
                  <a:cubicBezTo>
                    <a:pt x="1180" y="464"/>
                    <a:pt x="1305" y="244"/>
                    <a:pt x="1522" y="179"/>
                  </a:cubicBezTo>
                  <a:cubicBezTo>
                    <a:pt x="1564" y="167"/>
                    <a:pt x="1607" y="161"/>
                    <a:pt x="1650" y="161"/>
                  </a:cubicBezTo>
                  <a:close/>
                  <a:moveTo>
                    <a:pt x="1647" y="1"/>
                  </a:moveTo>
                  <a:cubicBezTo>
                    <a:pt x="1518" y="1"/>
                    <a:pt x="1391" y="37"/>
                    <a:pt x="1281" y="121"/>
                  </a:cubicBezTo>
                  <a:cubicBezTo>
                    <a:pt x="1103" y="257"/>
                    <a:pt x="1000" y="485"/>
                    <a:pt x="1075" y="702"/>
                  </a:cubicBezTo>
                  <a:cubicBezTo>
                    <a:pt x="962" y="651"/>
                    <a:pt x="835" y="623"/>
                    <a:pt x="710" y="623"/>
                  </a:cubicBezTo>
                  <a:cubicBezTo>
                    <a:pt x="470" y="623"/>
                    <a:pt x="238" y="726"/>
                    <a:pt x="132" y="965"/>
                  </a:cubicBezTo>
                  <a:cubicBezTo>
                    <a:pt x="1" y="1262"/>
                    <a:pt x="226" y="1722"/>
                    <a:pt x="555" y="1742"/>
                  </a:cubicBezTo>
                  <a:cubicBezTo>
                    <a:pt x="183" y="1931"/>
                    <a:pt x="173" y="2501"/>
                    <a:pt x="517" y="2755"/>
                  </a:cubicBezTo>
                  <a:cubicBezTo>
                    <a:pt x="667" y="2865"/>
                    <a:pt x="825" y="2913"/>
                    <a:pt x="981" y="2913"/>
                  </a:cubicBezTo>
                  <a:cubicBezTo>
                    <a:pt x="1345" y="2913"/>
                    <a:pt x="1695" y="2654"/>
                    <a:pt x="1897" y="2332"/>
                  </a:cubicBezTo>
                  <a:cubicBezTo>
                    <a:pt x="2014" y="2454"/>
                    <a:pt x="2183" y="2515"/>
                    <a:pt x="2353" y="2515"/>
                  </a:cubicBezTo>
                  <a:cubicBezTo>
                    <a:pt x="2563" y="2515"/>
                    <a:pt x="2773" y="2422"/>
                    <a:pt x="2883" y="2234"/>
                  </a:cubicBezTo>
                  <a:cubicBezTo>
                    <a:pt x="3091" y="1885"/>
                    <a:pt x="2824" y="1380"/>
                    <a:pt x="2445" y="1295"/>
                  </a:cubicBezTo>
                  <a:cubicBezTo>
                    <a:pt x="2767" y="901"/>
                    <a:pt x="2401" y="297"/>
                    <a:pt x="2008" y="94"/>
                  </a:cubicBezTo>
                  <a:cubicBezTo>
                    <a:pt x="1895" y="35"/>
                    <a:pt x="1770" y="1"/>
                    <a:pt x="16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flipH="1">
              <a:off x="8383584" y="753054"/>
              <a:ext cx="165210" cy="157450"/>
            </a:xfrm>
            <a:custGeom>
              <a:rect b="b" l="l" r="r" t="t"/>
              <a:pathLst>
                <a:path extrusionOk="0" h="2597" w="2725">
                  <a:moveTo>
                    <a:pt x="1522" y="1"/>
                  </a:moveTo>
                  <a:cubicBezTo>
                    <a:pt x="1480" y="1"/>
                    <a:pt x="1438" y="6"/>
                    <a:pt x="1397" y="18"/>
                  </a:cubicBezTo>
                  <a:cubicBezTo>
                    <a:pt x="1180" y="83"/>
                    <a:pt x="1053" y="301"/>
                    <a:pt x="1109" y="517"/>
                  </a:cubicBezTo>
                  <a:cubicBezTo>
                    <a:pt x="1120" y="562"/>
                    <a:pt x="1100" y="592"/>
                    <a:pt x="1069" y="605"/>
                  </a:cubicBezTo>
                  <a:cubicBezTo>
                    <a:pt x="1078" y="610"/>
                    <a:pt x="1087" y="615"/>
                    <a:pt x="1096" y="622"/>
                  </a:cubicBezTo>
                  <a:cubicBezTo>
                    <a:pt x="1132" y="650"/>
                    <a:pt x="1110" y="704"/>
                    <a:pt x="1075" y="704"/>
                  </a:cubicBezTo>
                  <a:cubicBezTo>
                    <a:pt x="1068" y="704"/>
                    <a:pt x="1060" y="702"/>
                    <a:pt x="1052" y="697"/>
                  </a:cubicBezTo>
                  <a:cubicBezTo>
                    <a:pt x="937" y="626"/>
                    <a:pt x="788" y="582"/>
                    <a:pt x="642" y="582"/>
                  </a:cubicBezTo>
                  <a:cubicBezTo>
                    <a:pt x="467" y="582"/>
                    <a:pt x="296" y="644"/>
                    <a:pt x="192" y="792"/>
                  </a:cubicBezTo>
                  <a:cubicBezTo>
                    <a:pt x="1" y="1059"/>
                    <a:pt x="230" y="1423"/>
                    <a:pt x="533" y="1423"/>
                  </a:cubicBezTo>
                  <a:cubicBezTo>
                    <a:pt x="547" y="1423"/>
                    <a:pt x="561" y="1422"/>
                    <a:pt x="575" y="1420"/>
                  </a:cubicBezTo>
                  <a:cubicBezTo>
                    <a:pt x="579" y="1420"/>
                    <a:pt x="582" y="1419"/>
                    <a:pt x="585" y="1419"/>
                  </a:cubicBezTo>
                  <a:cubicBezTo>
                    <a:pt x="647" y="1419"/>
                    <a:pt x="655" y="1499"/>
                    <a:pt x="618" y="1537"/>
                  </a:cubicBezTo>
                  <a:cubicBezTo>
                    <a:pt x="644" y="1559"/>
                    <a:pt x="645" y="1605"/>
                    <a:pt x="603" y="1620"/>
                  </a:cubicBezTo>
                  <a:cubicBezTo>
                    <a:pt x="351" y="1703"/>
                    <a:pt x="226" y="1951"/>
                    <a:pt x="291" y="2199"/>
                  </a:cubicBezTo>
                  <a:cubicBezTo>
                    <a:pt x="352" y="2425"/>
                    <a:pt x="547" y="2548"/>
                    <a:pt x="767" y="2586"/>
                  </a:cubicBezTo>
                  <a:cubicBezTo>
                    <a:pt x="808" y="2593"/>
                    <a:pt x="848" y="2597"/>
                    <a:pt x="887" y="2597"/>
                  </a:cubicBezTo>
                  <a:cubicBezTo>
                    <a:pt x="1254" y="2597"/>
                    <a:pt x="1531" y="2300"/>
                    <a:pt x="1703" y="1995"/>
                  </a:cubicBezTo>
                  <a:cubicBezTo>
                    <a:pt x="1718" y="1969"/>
                    <a:pt x="1740" y="1958"/>
                    <a:pt x="1761" y="1958"/>
                  </a:cubicBezTo>
                  <a:cubicBezTo>
                    <a:pt x="1810" y="1958"/>
                    <a:pt x="1858" y="2011"/>
                    <a:pt x="1830" y="2068"/>
                  </a:cubicBezTo>
                  <a:cubicBezTo>
                    <a:pt x="1927" y="2170"/>
                    <a:pt x="2069" y="2222"/>
                    <a:pt x="2210" y="2222"/>
                  </a:cubicBezTo>
                  <a:cubicBezTo>
                    <a:pt x="2367" y="2222"/>
                    <a:pt x="2522" y="2158"/>
                    <a:pt x="2615" y="2026"/>
                  </a:cubicBezTo>
                  <a:cubicBezTo>
                    <a:pt x="2725" y="1868"/>
                    <a:pt x="2692" y="1654"/>
                    <a:pt x="2586" y="1502"/>
                  </a:cubicBezTo>
                  <a:cubicBezTo>
                    <a:pt x="2475" y="1342"/>
                    <a:pt x="2322" y="1280"/>
                    <a:pt x="2133" y="1263"/>
                  </a:cubicBezTo>
                  <a:cubicBezTo>
                    <a:pt x="2061" y="1258"/>
                    <a:pt x="2034" y="1144"/>
                    <a:pt x="2116" y="1129"/>
                  </a:cubicBezTo>
                  <a:cubicBezTo>
                    <a:pt x="2141" y="1124"/>
                    <a:pt x="2165" y="1122"/>
                    <a:pt x="2190" y="1122"/>
                  </a:cubicBezTo>
                  <a:cubicBezTo>
                    <a:pt x="2191" y="1119"/>
                    <a:pt x="2193" y="1118"/>
                    <a:pt x="2194" y="1116"/>
                  </a:cubicBezTo>
                  <a:cubicBezTo>
                    <a:pt x="2444" y="810"/>
                    <a:pt x="2226" y="386"/>
                    <a:pt x="1957" y="173"/>
                  </a:cubicBezTo>
                  <a:cubicBezTo>
                    <a:pt x="1836" y="78"/>
                    <a:pt x="1680" y="1"/>
                    <a:pt x="1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flipH="1">
              <a:off x="8457239" y="142849"/>
              <a:ext cx="638286" cy="577962"/>
            </a:xfrm>
            <a:custGeom>
              <a:rect b="b" l="l" r="r" t="t"/>
              <a:pathLst>
                <a:path extrusionOk="0" h="9533" w="10528">
                  <a:moveTo>
                    <a:pt x="6359" y="177"/>
                  </a:moveTo>
                  <a:cubicBezTo>
                    <a:pt x="6477" y="177"/>
                    <a:pt x="6599" y="197"/>
                    <a:pt x="6721" y="240"/>
                  </a:cubicBezTo>
                  <a:cubicBezTo>
                    <a:pt x="7304" y="444"/>
                    <a:pt x="7525" y="1016"/>
                    <a:pt x="7495" y="1588"/>
                  </a:cubicBezTo>
                  <a:cubicBezTo>
                    <a:pt x="7494" y="1635"/>
                    <a:pt x="7534" y="1662"/>
                    <a:pt x="7573" y="1662"/>
                  </a:cubicBezTo>
                  <a:cubicBezTo>
                    <a:pt x="7583" y="1662"/>
                    <a:pt x="7594" y="1660"/>
                    <a:pt x="7603" y="1656"/>
                  </a:cubicBezTo>
                  <a:cubicBezTo>
                    <a:pt x="7605" y="1655"/>
                    <a:pt x="7607" y="1655"/>
                    <a:pt x="7609" y="1655"/>
                  </a:cubicBezTo>
                  <a:cubicBezTo>
                    <a:pt x="7610" y="1655"/>
                    <a:pt x="7611" y="1655"/>
                    <a:pt x="7612" y="1655"/>
                  </a:cubicBezTo>
                  <a:cubicBezTo>
                    <a:pt x="7805" y="1608"/>
                    <a:pt x="8003" y="1585"/>
                    <a:pt x="8199" y="1585"/>
                  </a:cubicBezTo>
                  <a:cubicBezTo>
                    <a:pt x="8990" y="1585"/>
                    <a:pt x="9751" y="1968"/>
                    <a:pt x="10029" y="2786"/>
                  </a:cubicBezTo>
                  <a:cubicBezTo>
                    <a:pt x="10348" y="3726"/>
                    <a:pt x="9742" y="4674"/>
                    <a:pt x="8774" y="4808"/>
                  </a:cubicBezTo>
                  <a:cubicBezTo>
                    <a:pt x="8659" y="4823"/>
                    <a:pt x="8700" y="4992"/>
                    <a:pt x="8810" y="4992"/>
                  </a:cubicBezTo>
                  <a:cubicBezTo>
                    <a:pt x="8814" y="4992"/>
                    <a:pt x="8819" y="4991"/>
                    <a:pt x="8824" y="4991"/>
                  </a:cubicBezTo>
                  <a:cubicBezTo>
                    <a:pt x="8831" y="4989"/>
                    <a:pt x="8839" y="4987"/>
                    <a:pt x="8847" y="4986"/>
                  </a:cubicBezTo>
                  <a:cubicBezTo>
                    <a:pt x="9420" y="5241"/>
                    <a:pt x="9761" y="5949"/>
                    <a:pt x="9489" y="6543"/>
                  </a:cubicBezTo>
                  <a:cubicBezTo>
                    <a:pt x="9295" y="6966"/>
                    <a:pt x="8865" y="7190"/>
                    <a:pt x="8427" y="7190"/>
                  </a:cubicBezTo>
                  <a:cubicBezTo>
                    <a:pt x="8239" y="7190"/>
                    <a:pt x="8051" y="7149"/>
                    <a:pt x="7879" y="7065"/>
                  </a:cubicBezTo>
                  <a:cubicBezTo>
                    <a:pt x="7864" y="7058"/>
                    <a:pt x="7850" y="7055"/>
                    <a:pt x="7836" y="7055"/>
                  </a:cubicBezTo>
                  <a:cubicBezTo>
                    <a:pt x="7787" y="7055"/>
                    <a:pt x="7748" y="7096"/>
                    <a:pt x="7742" y="7140"/>
                  </a:cubicBezTo>
                  <a:cubicBezTo>
                    <a:pt x="7720" y="7155"/>
                    <a:pt x="7704" y="7177"/>
                    <a:pt x="7713" y="7212"/>
                  </a:cubicBezTo>
                  <a:cubicBezTo>
                    <a:pt x="7909" y="8038"/>
                    <a:pt x="7513" y="9000"/>
                    <a:pt x="6651" y="9266"/>
                  </a:cubicBezTo>
                  <a:cubicBezTo>
                    <a:pt x="6507" y="9310"/>
                    <a:pt x="6364" y="9330"/>
                    <a:pt x="6223" y="9330"/>
                  </a:cubicBezTo>
                  <a:cubicBezTo>
                    <a:pt x="5522" y="9330"/>
                    <a:pt x="4887" y="8820"/>
                    <a:pt x="4640" y="8162"/>
                  </a:cubicBezTo>
                  <a:cubicBezTo>
                    <a:pt x="4624" y="8118"/>
                    <a:pt x="4587" y="8098"/>
                    <a:pt x="4550" y="8098"/>
                  </a:cubicBezTo>
                  <a:cubicBezTo>
                    <a:pt x="4521" y="8098"/>
                    <a:pt x="4491" y="8111"/>
                    <a:pt x="4475" y="8135"/>
                  </a:cubicBezTo>
                  <a:cubicBezTo>
                    <a:pt x="4463" y="8119"/>
                    <a:pt x="4443" y="8110"/>
                    <a:pt x="4424" y="8110"/>
                  </a:cubicBezTo>
                  <a:cubicBezTo>
                    <a:pt x="4406" y="8110"/>
                    <a:pt x="4389" y="8118"/>
                    <a:pt x="4379" y="8137"/>
                  </a:cubicBezTo>
                  <a:cubicBezTo>
                    <a:pt x="4196" y="8498"/>
                    <a:pt x="3812" y="8718"/>
                    <a:pt x="3420" y="8718"/>
                  </a:cubicBezTo>
                  <a:cubicBezTo>
                    <a:pt x="3252" y="8718"/>
                    <a:pt x="3082" y="8677"/>
                    <a:pt x="2926" y="8590"/>
                  </a:cubicBezTo>
                  <a:cubicBezTo>
                    <a:pt x="2348" y="8268"/>
                    <a:pt x="2252" y="7474"/>
                    <a:pt x="2517" y="6922"/>
                  </a:cubicBezTo>
                  <a:cubicBezTo>
                    <a:pt x="2549" y="6858"/>
                    <a:pt x="2501" y="6798"/>
                    <a:pt x="2448" y="6786"/>
                  </a:cubicBezTo>
                  <a:cubicBezTo>
                    <a:pt x="2452" y="6761"/>
                    <a:pt x="2426" y="6741"/>
                    <a:pt x="2399" y="6741"/>
                  </a:cubicBezTo>
                  <a:cubicBezTo>
                    <a:pt x="2389" y="6741"/>
                    <a:pt x="2379" y="6744"/>
                    <a:pt x="2371" y="6750"/>
                  </a:cubicBezTo>
                  <a:cubicBezTo>
                    <a:pt x="2177" y="6905"/>
                    <a:pt x="1917" y="7003"/>
                    <a:pt x="1666" y="7003"/>
                  </a:cubicBezTo>
                  <a:cubicBezTo>
                    <a:pt x="1423" y="7003"/>
                    <a:pt x="1190" y="6912"/>
                    <a:pt x="1032" y="6691"/>
                  </a:cubicBezTo>
                  <a:cubicBezTo>
                    <a:pt x="758" y="6309"/>
                    <a:pt x="910" y="5857"/>
                    <a:pt x="1224" y="5567"/>
                  </a:cubicBezTo>
                  <a:cubicBezTo>
                    <a:pt x="1278" y="5516"/>
                    <a:pt x="1228" y="5441"/>
                    <a:pt x="1167" y="5441"/>
                  </a:cubicBezTo>
                  <a:cubicBezTo>
                    <a:pt x="1156" y="5441"/>
                    <a:pt x="1145" y="5444"/>
                    <a:pt x="1133" y="5449"/>
                  </a:cubicBezTo>
                  <a:cubicBezTo>
                    <a:pt x="1124" y="5454"/>
                    <a:pt x="1118" y="5460"/>
                    <a:pt x="1109" y="5464"/>
                  </a:cubicBezTo>
                  <a:cubicBezTo>
                    <a:pt x="589" y="5210"/>
                    <a:pt x="245" y="4704"/>
                    <a:pt x="285" y="4109"/>
                  </a:cubicBezTo>
                  <a:cubicBezTo>
                    <a:pt x="340" y="3309"/>
                    <a:pt x="1121" y="2828"/>
                    <a:pt x="1852" y="2789"/>
                  </a:cubicBezTo>
                  <a:cubicBezTo>
                    <a:pt x="1970" y="2781"/>
                    <a:pt x="1972" y="2604"/>
                    <a:pt x="1854" y="2604"/>
                  </a:cubicBezTo>
                  <a:cubicBezTo>
                    <a:pt x="1854" y="2604"/>
                    <a:pt x="1853" y="2604"/>
                    <a:pt x="1852" y="2604"/>
                  </a:cubicBezTo>
                  <a:cubicBezTo>
                    <a:pt x="1806" y="2605"/>
                    <a:pt x="1759" y="2609"/>
                    <a:pt x="1712" y="2612"/>
                  </a:cubicBezTo>
                  <a:cubicBezTo>
                    <a:pt x="1716" y="2596"/>
                    <a:pt x="1716" y="2578"/>
                    <a:pt x="1704" y="2560"/>
                  </a:cubicBezTo>
                  <a:cubicBezTo>
                    <a:pt x="1103" y="1658"/>
                    <a:pt x="1965" y="598"/>
                    <a:pt x="2859" y="358"/>
                  </a:cubicBezTo>
                  <a:cubicBezTo>
                    <a:pt x="3038" y="310"/>
                    <a:pt x="3214" y="287"/>
                    <a:pt x="3386" y="287"/>
                  </a:cubicBezTo>
                  <a:cubicBezTo>
                    <a:pt x="4040" y="287"/>
                    <a:pt x="4631" y="619"/>
                    <a:pt x="5055" y="1157"/>
                  </a:cubicBezTo>
                  <a:cubicBezTo>
                    <a:pt x="5070" y="1177"/>
                    <a:pt x="5090" y="1185"/>
                    <a:pt x="5111" y="1185"/>
                  </a:cubicBezTo>
                  <a:cubicBezTo>
                    <a:pt x="5173" y="1185"/>
                    <a:pt x="5239" y="1110"/>
                    <a:pt x="5196" y="1049"/>
                  </a:cubicBezTo>
                  <a:cubicBezTo>
                    <a:pt x="5195" y="1047"/>
                    <a:pt x="5192" y="1046"/>
                    <a:pt x="5191" y="1043"/>
                  </a:cubicBezTo>
                  <a:cubicBezTo>
                    <a:pt x="5192" y="1041"/>
                    <a:pt x="5195" y="1038"/>
                    <a:pt x="5196" y="1036"/>
                  </a:cubicBezTo>
                  <a:cubicBezTo>
                    <a:pt x="5388" y="548"/>
                    <a:pt x="5845" y="177"/>
                    <a:pt x="6359" y="177"/>
                  </a:cubicBezTo>
                  <a:close/>
                  <a:moveTo>
                    <a:pt x="6389" y="0"/>
                  </a:moveTo>
                  <a:cubicBezTo>
                    <a:pt x="5821" y="0"/>
                    <a:pt x="5282" y="390"/>
                    <a:pt x="5111" y="936"/>
                  </a:cubicBezTo>
                  <a:cubicBezTo>
                    <a:pt x="4679" y="402"/>
                    <a:pt x="4042" y="97"/>
                    <a:pt x="3385" y="97"/>
                  </a:cubicBezTo>
                  <a:cubicBezTo>
                    <a:pt x="3073" y="97"/>
                    <a:pt x="2756" y="166"/>
                    <a:pt x="2454" y="312"/>
                  </a:cubicBezTo>
                  <a:cubicBezTo>
                    <a:pt x="1618" y="715"/>
                    <a:pt x="952" y="1786"/>
                    <a:pt x="1586" y="2630"/>
                  </a:cubicBezTo>
                  <a:cubicBezTo>
                    <a:pt x="887" y="2740"/>
                    <a:pt x="242" y="3227"/>
                    <a:pt x="114" y="3958"/>
                  </a:cubicBezTo>
                  <a:cubicBezTo>
                    <a:pt x="0" y="4616"/>
                    <a:pt x="365" y="5314"/>
                    <a:pt x="980" y="5557"/>
                  </a:cubicBezTo>
                  <a:cubicBezTo>
                    <a:pt x="643" y="5871"/>
                    <a:pt x="646" y="6505"/>
                    <a:pt x="937" y="6847"/>
                  </a:cubicBezTo>
                  <a:cubicBezTo>
                    <a:pt x="1119" y="7059"/>
                    <a:pt x="1390" y="7163"/>
                    <a:pt x="1662" y="7163"/>
                  </a:cubicBezTo>
                  <a:cubicBezTo>
                    <a:pt x="1898" y="7163"/>
                    <a:pt x="2136" y="7084"/>
                    <a:pt x="2315" y="6931"/>
                  </a:cubicBezTo>
                  <a:lnTo>
                    <a:pt x="2315" y="6931"/>
                  </a:lnTo>
                  <a:cubicBezTo>
                    <a:pt x="2049" y="7582"/>
                    <a:pt x="2199" y="8436"/>
                    <a:pt x="2873" y="8776"/>
                  </a:cubicBezTo>
                  <a:cubicBezTo>
                    <a:pt x="3035" y="8858"/>
                    <a:pt x="3215" y="8898"/>
                    <a:pt x="3394" y="8898"/>
                  </a:cubicBezTo>
                  <a:cubicBezTo>
                    <a:pt x="3846" y="8898"/>
                    <a:pt x="4295" y="8650"/>
                    <a:pt x="4467" y="8217"/>
                  </a:cubicBezTo>
                  <a:cubicBezTo>
                    <a:pt x="4684" y="8985"/>
                    <a:pt x="5440" y="9533"/>
                    <a:pt x="6227" y="9533"/>
                  </a:cubicBezTo>
                  <a:cubicBezTo>
                    <a:pt x="6387" y="9533"/>
                    <a:pt x="6549" y="9510"/>
                    <a:pt x="6707" y="9461"/>
                  </a:cubicBezTo>
                  <a:cubicBezTo>
                    <a:pt x="7617" y="9186"/>
                    <a:pt x="8120" y="8147"/>
                    <a:pt x="7864" y="7258"/>
                  </a:cubicBezTo>
                  <a:lnTo>
                    <a:pt x="7864" y="7258"/>
                  </a:lnTo>
                  <a:cubicBezTo>
                    <a:pt x="8041" y="7338"/>
                    <a:pt x="8233" y="7377"/>
                    <a:pt x="8424" y="7377"/>
                  </a:cubicBezTo>
                  <a:cubicBezTo>
                    <a:pt x="8935" y="7377"/>
                    <a:pt x="9444" y="7104"/>
                    <a:pt x="9659" y="6613"/>
                  </a:cubicBezTo>
                  <a:cubicBezTo>
                    <a:pt x="9935" y="5985"/>
                    <a:pt x="9623" y="5264"/>
                    <a:pt x="9057" y="4940"/>
                  </a:cubicBezTo>
                  <a:cubicBezTo>
                    <a:pt x="9992" y="4681"/>
                    <a:pt x="10528" y="3689"/>
                    <a:pt x="10210" y="2735"/>
                  </a:cubicBezTo>
                  <a:cubicBezTo>
                    <a:pt x="9925" y="1875"/>
                    <a:pt x="9122" y="1422"/>
                    <a:pt x="8285" y="1422"/>
                  </a:cubicBezTo>
                  <a:cubicBezTo>
                    <a:pt x="8079" y="1422"/>
                    <a:pt x="7872" y="1449"/>
                    <a:pt x="7669" y="1504"/>
                  </a:cubicBezTo>
                  <a:cubicBezTo>
                    <a:pt x="7766" y="863"/>
                    <a:pt x="7297" y="178"/>
                    <a:pt x="6661" y="31"/>
                  </a:cubicBezTo>
                  <a:cubicBezTo>
                    <a:pt x="6571" y="10"/>
                    <a:pt x="6479" y="0"/>
                    <a:pt x="63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flipH="1">
              <a:off x="8468091" y="153580"/>
              <a:ext cx="612641" cy="554984"/>
            </a:xfrm>
            <a:custGeom>
              <a:rect b="b" l="l" r="r" t="t"/>
              <a:pathLst>
                <a:path extrusionOk="0" h="9154" w="10105">
                  <a:moveTo>
                    <a:pt x="5157" y="4336"/>
                  </a:moveTo>
                  <a:cubicBezTo>
                    <a:pt x="5225" y="4336"/>
                    <a:pt x="5293" y="4353"/>
                    <a:pt x="5353" y="4389"/>
                  </a:cubicBezTo>
                  <a:cubicBezTo>
                    <a:pt x="5388" y="4410"/>
                    <a:pt x="5376" y="4461"/>
                    <a:pt x="5342" y="4473"/>
                  </a:cubicBezTo>
                  <a:cubicBezTo>
                    <a:pt x="5567" y="4625"/>
                    <a:pt x="5480" y="4974"/>
                    <a:pt x="5260" y="5081"/>
                  </a:cubicBezTo>
                  <a:cubicBezTo>
                    <a:pt x="5214" y="5104"/>
                    <a:pt x="5168" y="5114"/>
                    <a:pt x="5122" y="5114"/>
                  </a:cubicBezTo>
                  <a:cubicBezTo>
                    <a:pt x="4911" y="5114"/>
                    <a:pt x="4722" y="4896"/>
                    <a:pt x="4741" y="4679"/>
                  </a:cubicBezTo>
                  <a:cubicBezTo>
                    <a:pt x="4760" y="4473"/>
                    <a:pt x="4961" y="4336"/>
                    <a:pt x="5157" y="4336"/>
                  </a:cubicBezTo>
                  <a:close/>
                  <a:moveTo>
                    <a:pt x="7142" y="4442"/>
                  </a:moveTo>
                  <a:cubicBezTo>
                    <a:pt x="7194" y="4442"/>
                    <a:pt x="7246" y="4449"/>
                    <a:pt x="7296" y="4464"/>
                  </a:cubicBezTo>
                  <a:cubicBezTo>
                    <a:pt x="7301" y="4465"/>
                    <a:pt x="7305" y="4465"/>
                    <a:pt x="7307" y="4466"/>
                  </a:cubicBezTo>
                  <a:cubicBezTo>
                    <a:pt x="7312" y="4469"/>
                    <a:pt x="7317" y="4471"/>
                    <a:pt x="7323" y="4474"/>
                  </a:cubicBezTo>
                  <a:cubicBezTo>
                    <a:pt x="7377" y="4494"/>
                    <a:pt x="7428" y="4521"/>
                    <a:pt x="7470" y="4558"/>
                  </a:cubicBezTo>
                  <a:cubicBezTo>
                    <a:pt x="7492" y="4577"/>
                    <a:pt x="7487" y="4604"/>
                    <a:pt x="7472" y="4622"/>
                  </a:cubicBezTo>
                  <a:cubicBezTo>
                    <a:pt x="7546" y="4793"/>
                    <a:pt x="7466" y="5042"/>
                    <a:pt x="7295" y="5129"/>
                  </a:cubicBezTo>
                  <a:cubicBezTo>
                    <a:pt x="7242" y="5157"/>
                    <a:pt x="7185" y="5169"/>
                    <a:pt x="7128" y="5169"/>
                  </a:cubicBezTo>
                  <a:cubicBezTo>
                    <a:pt x="7024" y="5169"/>
                    <a:pt x="6919" y="5128"/>
                    <a:pt x="6837" y="5063"/>
                  </a:cubicBezTo>
                  <a:cubicBezTo>
                    <a:pt x="6720" y="4973"/>
                    <a:pt x="6603" y="4818"/>
                    <a:pt x="6694" y="4676"/>
                  </a:cubicBezTo>
                  <a:cubicBezTo>
                    <a:pt x="6790" y="4524"/>
                    <a:pt x="6967" y="4442"/>
                    <a:pt x="7142" y="4442"/>
                  </a:cubicBezTo>
                  <a:close/>
                  <a:moveTo>
                    <a:pt x="3091" y="4425"/>
                  </a:moveTo>
                  <a:cubicBezTo>
                    <a:pt x="3146" y="4425"/>
                    <a:pt x="3199" y="4439"/>
                    <a:pt x="3245" y="4473"/>
                  </a:cubicBezTo>
                  <a:cubicBezTo>
                    <a:pt x="3271" y="4493"/>
                    <a:pt x="3265" y="4532"/>
                    <a:pt x="3233" y="4541"/>
                  </a:cubicBezTo>
                  <a:cubicBezTo>
                    <a:pt x="3333" y="4599"/>
                    <a:pt x="3399" y="4713"/>
                    <a:pt x="3414" y="4829"/>
                  </a:cubicBezTo>
                  <a:cubicBezTo>
                    <a:pt x="3448" y="5079"/>
                    <a:pt x="3269" y="5214"/>
                    <a:pt x="3075" y="5214"/>
                  </a:cubicBezTo>
                  <a:cubicBezTo>
                    <a:pt x="2953" y="5214"/>
                    <a:pt x="2825" y="5161"/>
                    <a:pt x="2741" y="5050"/>
                  </a:cubicBezTo>
                  <a:cubicBezTo>
                    <a:pt x="2633" y="4908"/>
                    <a:pt x="2649" y="4716"/>
                    <a:pt x="2763" y="4582"/>
                  </a:cubicBezTo>
                  <a:cubicBezTo>
                    <a:pt x="2837" y="4497"/>
                    <a:pt x="2968" y="4425"/>
                    <a:pt x="3091" y="4425"/>
                  </a:cubicBezTo>
                  <a:close/>
                  <a:moveTo>
                    <a:pt x="6114" y="0"/>
                  </a:moveTo>
                  <a:cubicBezTo>
                    <a:pt x="5602" y="0"/>
                    <a:pt x="5145" y="371"/>
                    <a:pt x="4952" y="859"/>
                  </a:cubicBezTo>
                  <a:cubicBezTo>
                    <a:pt x="4951" y="861"/>
                    <a:pt x="4948" y="864"/>
                    <a:pt x="4947" y="866"/>
                  </a:cubicBezTo>
                  <a:cubicBezTo>
                    <a:pt x="4948" y="869"/>
                    <a:pt x="4951" y="870"/>
                    <a:pt x="4952" y="872"/>
                  </a:cubicBezTo>
                  <a:cubicBezTo>
                    <a:pt x="4995" y="933"/>
                    <a:pt x="4928" y="1008"/>
                    <a:pt x="4866" y="1008"/>
                  </a:cubicBezTo>
                  <a:cubicBezTo>
                    <a:pt x="4845" y="1008"/>
                    <a:pt x="4825" y="1000"/>
                    <a:pt x="4810" y="980"/>
                  </a:cubicBezTo>
                  <a:cubicBezTo>
                    <a:pt x="4386" y="442"/>
                    <a:pt x="3795" y="110"/>
                    <a:pt x="3140" y="110"/>
                  </a:cubicBezTo>
                  <a:cubicBezTo>
                    <a:pt x="2969" y="110"/>
                    <a:pt x="2793" y="133"/>
                    <a:pt x="2614" y="181"/>
                  </a:cubicBezTo>
                  <a:cubicBezTo>
                    <a:pt x="1722" y="421"/>
                    <a:pt x="859" y="1481"/>
                    <a:pt x="1460" y="2383"/>
                  </a:cubicBezTo>
                  <a:cubicBezTo>
                    <a:pt x="1473" y="2401"/>
                    <a:pt x="1473" y="2420"/>
                    <a:pt x="1467" y="2435"/>
                  </a:cubicBezTo>
                  <a:cubicBezTo>
                    <a:pt x="1514" y="2432"/>
                    <a:pt x="1562" y="2428"/>
                    <a:pt x="1608" y="2427"/>
                  </a:cubicBezTo>
                  <a:cubicBezTo>
                    <a:pt x="1609" y="2427"/>
                    <a:pt x="1610" y="2427"/>
                    <a:pt x="1610" y="2427"/>
                  </a:cubicBezTo>
                  <a:cubicBezTo>
                    <a:pt x="1728" y="2427"/>
                    <a:pt x="1726" y="2604"/>
                    <a:pt x="1608" y="2612"/>
                  </a:cubicBezTo>
                  <a:cubicBezTo>
                    <a:pt x="876" y="2651"/>
                    <a:pt x="95" y="3132"/>
                    <a:pt x="41" y="3933"/>
                  </a:cubicBezTo>
                  <a:cubicBezTo>
                    <a:pt x="1" y="4528"/>
                    <a:pt x="345" y="5033"/>
                    <a:pt x="865" y="5287"/>
                  </a:cubicBezTo>
                  <a:cubicBezTo>
                    <a:pt x="874" y="5284"/>
                    <a:pt x="880" y="5278"/>
                    <a:pt x="889" y="5272"/>
                  </a:cubicBezTo>
                  <a:cubicBezTo>
                    <a:pt x="901" y="5267"/>
                    <a:pt x="912" y="5264"/>
                    <a:pt x="923" y="5264"/>
                  </a:cubicBezTo>
                  <a:cubicBezTo>
                    <a:pt x="984" y="5264"/>
                    <a:pt x="1034" y="5339"/>
                    <a:pt x="979" y="5390"/>
                  </a:cubicBezTo>
                  <a:cubicBezTo>
                    <a:pt x="665" y="5680"/>
                    <a:pt x="514" y="6132"/>
                    <a:pt x="788" y="6515"/>
                  </a:cubicBezTo>
                  <a:cubicBezTo>
                    <a:pt x="946" y="6735"/>
                    <a:pt x="1179" y="6826"/>
                    <a:pt x="1421" y="6826"/>
                  </a:cubicBezTo>
                  <a:cubicBezTo>
                    <a:pt x="1672" y="6826"/>
                    <a:pt x="1932" y="6728"/>
                    <a:pt x="2127" y="6573"/>
                  </a:cubicBezTo>
                  <a:cubicBezTo>
                    <a:pt x="2135" y="6567"/>
                    <a:pt x="2145" y="6564"/>
                    <a:pt x="2155" y="6564"/>
                  </a:cubicBezTo>
                  <a:cubicBezTo>
                    <a:pt x="2182" y="6564"/>
                    <a:pt x="2209" y="6584"/>
                    <a:pt x="2204" y="6609"/>
                  </a:cubicBezTo>
                  <a:cubicBezTo>
                    <a:pt x="2257" y="6621"/>
                    <a:pt x="2305" y="6681"/>
                    <a:pt x="2273" y="6746"/>
                  </a:cubicBezTo>
                  <a:cubicBezTo>
                    <a:pt x="2008" y="7297"/>
                    <a:pt x="2104" y="8091"/>
                    <a:pt x="2682" y="8413"/>
                  </a:cubicBezTo>
                  <a:cubicBezTo>
                    <a:pt x="2838" y="8500"/>
                    <a:pt x="3008" y="8541"/>
                    <a:pt x="3176" y="8541"/>
                  </a:cubicBezTo>
                  <a:cubicBezTo>
                    <a:pt x="3568" y="8541"/>
                    <a:pt x="3951" y="8321"/>
                    <a:pt x="4135" y="7960"/>
                  </a:cubicBezTo>
                  <a:cubicBezTo>
                    <a:pt x="4145" y="7941"/>
                    <a:pt x="4162" y="7933"/>
                    <a:pt x="4180" y="7933"/>
                  </a:cubicBezTo>
                  <a:cubicBezTo>
                    <a:pt x="4199" y="7933"/>
                    <a:pt x="4219" y="7942"/>
                    <a:pt x="4231" y="7958"/>
                  </a:cubicBezTo>
                  <a:cubicBezTo>
                    <a:pt x="4248" y="7934"/>
                    <a:pt x="4277" y="7921"/>
                    <a:pt x="4307" y="7921"/>
                  </a:cubicBezTo>
                  <a:cubicBezTo>
                    <a:pt x="4343" y="7921"/>
                    <a:pt x="4380" y="7941"/>
                    <a:pt x="4396" y="7985"/>
                  </a:cubicBezTo>
                  <a:cubicBezTo>
                    <a:pt x="4642" y="8643"/>
                    <a:pt x="5277" y="9154"/>
                    <a:pt x="5978" y="9154"/>
                  </a:cubicBezTo>
                  <a:cubicBezTo>
                    <a:pt x="6119" y="9154"/>
                    <a:pt x="6263" y="9133"/>
                    <a:pt x="6407" y="9089"/>
                  </a:cubicBezTo>
                  <a:cubicBezTo>
                    <a:pt x="7268" y="8824"/>
                    <a:pt x="7664" y="7860"/>
                    <a:pt x="7468" y="7035"/>
                  </a:cubicBezTo>
                  <a:cubicBezTo>
                    <a:pt x="7461" y="7000"/>
                    <a:pt x="7476" y="6975"/>
                    <a:pt x="7498" y="6963"/>
                  </a:cubicBezTo>
                  <a:cubicBezTo>
                    <a:pt x="7504" y="6919"/>
                    <a:pt x="7543" y="6878"/>
                    <a:pt x="7592" y="6878"/>
                  </a:cubicBezTo>
                  <a:cubicBezTo>
                    <a:pt x="7606" y="6878"/>
                    <a:pt x="7620" y="6881"/>
                    <a:pt x="7635" y="6888"/>
                  </a:cubicBezTo>
                  <a:cubicBezTo>
                    <a:pt x="7807" y="6972"/>
                    <a:pt x="7996" y="7013"/>
                    <a:pt x="8184" y="7013"/>
                  </a:cubicBezTo>
                  <a:cubicBezTo>
                    <a:pt x="8622" y="7013"/>
                    <a:pt x="9052" y="6789"/>
                    <a:pt x="9245" y="6366"/>
                  </a:cubicBezTo>
                  <a:cubicBezTo>
                    <a:pt x="9518" y="5771"/>
                    <a:pt x="9176" y="5065"/>
                    <a:pt x="8603" y="4809"/>
                  </a:cubicBezTo>
                  <a:cubicBezTo>
                    <a:pt x="8595" y="4810"/>
                    <a:pt x="8587" y="4813"/>
                    <a:pt x="8580" y="4814"/>
                  </a:cubicBezTo>
                  <a:cubicBezTo>
                    <a:pt x="8575" y="4814"/>
                    <a:pt x="8570" y="4815"/>
                    <a:pt x="8566" y="4815"/>
                  </a:cubicBezTo>
                  <a:cubicBezTo>
                    <a:pt x="8456" y="4815"/>
                    <a:pt x="8413" y="4646"/>
                    <a:pt x="8530" y="4631"/>
                  </a:cubicBezTo>
                  <a:cubicBezTo>
                    <a:pt x="9498" y="4497"/>
                    <a:pt x="10104" y="3549"/>
                    <a:pt x="9785" y="2609"/>
                  </a:cubicBezTo>
                  <a:cubicBezTo>
                    <a:pt x="9507" y="1791"/>
                    <a:pt x="8747" y="1408"/>
                    <a:pt x="7956" y="1408"/>
                  </a:cubicBezTo>
                  <a:cubicBezTo>
                    <a:pt x="7760" y="1408"/>
                    <a:pt x="7561" y="1431"/>
                    <a:pt x="7368" y="1478"/>
                  </a:cubicBezTo>
                  <a:cubicBezTo>
                    <a:pt x="7367" y="1478"/>
                    <a:pt x="7366" y="1478"/>
                    <a:pt x="7364" y="1478"/>
                  </a:cubicBezTo>
                  <a:cubicBezTo>
                    <a:pt x="7363" y="1478"/>
                    <a:pt x="7361" y="1478"/>
                    <a:pt x="7359" y="1479"/>
                  </a:cubicBezTo>
                  <a:cubicBezTo>
                    <a:pt x="7350" y="1483"/>
                    <a:pt x="7339" y="1485"/>
                    <a:pt x="7328" y="1485"/>
                  </a:cubicBezTo>
                  <a:cubicBezTo>
                    <a:pt x="7289" y="1485"/>
                    <a:pt x="7250" y="1458"/>
                    <a:pt x="7251" y="1411"/>
                  </a:cubicBezTo>
                  <a:cubicBezTo>
                    <a:pt x="7280" y="839"/>
                    <a:pt x="7060" y="267"/>
                    <a:pt x="6476" y="63"/>
                  </a:cubicBezTo>
                  <a:cubicBezTo>
                    <a:pt x="6354" y="20"/>
                    <a:pt x="6233" y="0"/>
                    <a:pt x="6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8623182" y="422822"/>
              <a:ext cx="57172" cy="44137"/>
            </a:xfrm>
            <a:custGeom>
              <a:rect b="b" l="l" r="r" t="t"/>
              <a:pathLst>
                <a:path extrusionOk="0" h="728" w="943">
                  <a:moveTo>
                    <a:pt x="233" y="331"/>
                  </a:moveTo>
                  <a:cubicBezTo>
                    <a:pt x="248" y="337"/>
                    <a:pt x="265" y="343"/>
                    <a:pt x="281" y="349"/>
                  </a:cubicBezTo>
                  <a:cubicBezTo>
                    <a:pt x="280" y="406"/>
                    <a:pt x="296" y="461"/>
                    <a:pt x="342" y="501"/>
                  </a:cubicBezTo>
                  <a:cubicBezTo>
                    <a:pt x="322" y="487"/>
                    <a:pt x="305" y="473"/>
                    <a:pt x="290" y="457"/>
                  </a:cubicBezTo>
                  <a:cubicBezTo>
                    <a:pt x="245" y="411"/>
                    <a:pt x="228" y="370"/>
                    <a:pt x="233" y="331"/>
                  </a:cubicBezTo>
                  <a:close/>
                  <a:moveTo>
                    <a:pt x="614" y="179"/>
                  </a:moveTo>
                  <a:cubicBezTo>
                    <a:pt x="631" y="179"/>
                    <a:pt x="649" y="183"/>
                    <a:pt x="666" y="192"/>
                  </a:cubicBezTo>
                  <a:cubicBezTo>
                    <a:pt x="817" y="277"/>
                    <a:pt x="701" y="532"/>
                    <a:pt x="563" y="559"/>
                  </a:cubicBezTo>
                  <a:cubicBezTo>
                    <a:pt x="550" y="561"/>
                    <a:pt x="536" y="563"/>
                    <a:pt x="523" y="563"/>
                  </a:cubicBezTo>
                  <a:cubicBezTo>
                    <a:pt x="474" y="563"/>
                    <a:pt x="426" y="547"/>
                    <a:pt x="382" y="524"/>
                  </a:cubicBezTo>
                  <a:lnTo>
                    <a:pt x="382" y="524"/>
                  </a:lnTo>
                  <a:cubicBezTo>
                    <a:pt x="398" y="530"/>
                    <a:pt x="414" y="533"/>
                    <a:pt x="430" y="533"/>
                  </a:cubicBezTo>
                  <a:cubicBezTo>
                    <a:pt x="548" y="533"/>
                    <a:pt x="668" y="380"/>
                    <a:pt x="619" y="267"/>
                  </a:cubicBezTo>
                  <a:cubicBezTo>
                    <a:pt x="605" y="235"/>
                    <a:pt x="584" y="210"/>
                    <a:pt x="562" y="189"/>
                  </a:cubicBezTo>
                  <a:cubicBezTo>
                    <a:pt x="579" y="183"/>
                    <a:pt x="596" y="179"/>
                    <a:pt x="614" y="179"/>
                  </a:cubicBezTo>
                  <a:close/>
                  <a:moveTo>
                    <a:pt x="540" y="1"/>
                  </a:moveTo>
                  <a:cubicBezTo>
                    <a:pt x="365" y="1"/>
                    <a:pt x="188" y="84"/>
                    <a:pt x="91" y="235"/>
                  </a:cubicBezTo>
                  <a:cubicBezTo>
                    <a:pt x="0" y="377"/>
                    <a:pt x="117" y="532"/>
                    <a:pt x="234" y="622"/>
                  </a:cubicBezTo>
                  <a:cubicBezTo>
                    <a:pt x="315" y="687"/>
                    <a:pt x="420" y="728"/>
                    <a:pt x="524" y="728"/>
                  </a:cubicBezTo>
                  <a:cubicBezTo>
                    <a:pt x="581" y="728"/>
                    <a:pt x="638" y="716"/>
                    <a:pt x="691" y="688"/>
                  </a:cubicBezTo>
                  <a:cubicBezTo>
                    <a:pt x="861" y="601"/>
                    <a:pt x="942" y="353"/>
                    <a:pt x="868" y="181"/>
                  </a:cubicBezTo>
                  <a:cubicBezTo>
                    <a:pt x="883" y="163"/>
                    <a:pt x="888" y="136"/>
                    <a:pt x="867" y="117"/>
                  </a:cubicBezTo>
                  <a:cubicBezTo>
                    <a:pt x="825" y="80"/>
                    <a:pt x="774" y="53"/>
                    <a:pt x="720" y="33"/>
                  </a:cubicBezTo>
                  <a:cubicBezTo>
                    <a:pt x="715" y="30"/>
                    <a:pt x="710" y="28"/>
                    <a:pt x="704" y="25"/>
                  </a:cubicBezTo>
                  <a:cubicBezTo>
                    <a:pt x="702" y="24"/>
                    <a:pt x="698" y="24"/>
                    <a:pt x="693" y="23"/>
                  </a:cubicBezTo>
                  <a:cubicBezTo>
                    <a:pt x="644" y="8"/>
                    <a:pt x="592" y="1"/>
                    <a:pt x="5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flipH="1">
              <a:off x="8743223" y="416456"/>
              <a:ext cx="51230" cy="47289"/>
            </a:xfrm>
            <a:custGeom>
              <a:rect b="b" l="l" r="r" t="t"/>
              <a:pathLst>
                <a:path extrusionOk="0" h="780" w="845">
                  <a:moveTo>
                    <a:pt x="529" y="281"/>
                  </a:moveTo>
                  <a:cubicBezTo>
                    <a:pt x="532" y="283"/>
                    <a:pt x="534" y="283"/>
                    <a:pt x="537" y="285"/>
                  </a:cubicBezTo>
                  <a:cubicBezTo>
                    <a:pt x="572" y="315"/>
                    <a:pt x="584" y="355"/>
                    <a:pt x="583" y="398"/>
                  </a:cubicBezTo>
                  <a:cubicBezTo>
                    <a:pt x="573" y="391"/>
                    <a:pt x="560" y="384"/>
                    <a:pt x="547" y="376"/>
                  </a:cubicBezTo>
                  <a:cubicBezTo>
                    <a:pt x="544" y="372"/>
                    <a:pt x="539" y="374"/>
                    <a:pt x="534" y="372"/>
                  </a:cubicBezTo>
                  <a:cubicBezTo>
                    <a:pt x="533" y="356"/>
                    <a:pt x="528" y="339"/>
                    <a:pt x="517" y="326"/>
                  </a:cubicBezTo>
                  <a:cubicBezTo>
                    <a:pt x="522" y="311"/>
                    <a:pt x="525" y="297"/>
                    <a:pt x="529" y="281"/>
                  </a:cubicBezTo>
                  <a:close/>
                  <a:moveTo>
                    <a:pt x="500" y="442"/>
                  </a:moveTo>
                  <a:cubicBezTo>
                    <a:pt x="517" y="466"/>
                    <a:pt x="532" y="489"/>
                    <a:pt x="552" y="511"/>
                  </a:cubicBezTo>
                  <a:cubicBezTo>
                    <a:pt x="523" y="556"/>
                    <a:pt x="482" y="593"/>
                    <a:pt x="435" y="605"/>
                  </a:cubicBezTo>
                  <a:cubicBezTo>
                    <a:pt x="461" y="582"/>
                    <a:pt x="477" y="547"/>
                    <a:pt x="466" y="510"/>
                  </a:cubicBezTo>
                  <a:cubicBezTo>
                    <a:pt x="462" y="487"/>
                    <a:pt x="449" y="464"/>
                    <a:pt x="431" y="447"/>
                  </a:cubicBezTo>
                  <a:lnTo>
                    <a:pt x="431" y="447"/>
                  </a:lnTo>
                  <a:cubicBezTo>
                    <a:pt x="434" y="449"/>
                    <a:pt x="438" y="451"/>
                    <a:pt x="442" y="452"/>
                  </a:cubicBezTo>
                  <a:cubicBezTo>
                    <a:pt x="448" y="454"/>
                    <a:pt x="455" y="454"/>
                    <a:pt x="461" y="454"/>
                  </a:cubicBezTo>
                  <a:cubicBezTo>
                    <a:pt x="476" y="454"/>
                    <a:pt x="489" y="450"/>
                    <a:pt x="500" y="442"/>
                  </a:cubicBezTo>
                  <a:close/>
                  <a:moveTo>
                    <a:pt x="437" y="0"/>
                  </a:moveTo>
                  <a:cubicBezTo>
                    <a:pt x="240" y="0"/>
                    <a:pt x="39" y="138"/>
                    <a:pt x="20" y="343"/>
                  </a:cubicBezTo>
                  <a:cubicBezTo>
                    <a:pt x="0" y="560"/>
                    <a:pt x="190" y="779"/>
                    <a:pt x="401" y="779"/>
                  </a:cubicBezTo>
                  <a:cubicBezTo>
                    <a:pt x="447" y="779"/>
                    <a:pt x="493" y="769"/>
                    <a:pt x="539" y="746"/>
                  </a:cubicBezTo>
                  <a:cubicBezTo>
                    <a:pt x="758" y="638"/>
                    <a:pt x="845" y="289"/>
                    <a:pt x="622" y="138"/>
                  </a:cubicBezTo>
                  <a:cubicBezTo>
                    <a:pt x="654" y="127"/>
                    <a:pt x="667" y="74"/>
                    <a:pt x="632" y="53"/>
                  </a:cubicBezTo>
                  <a:cubicBezTo>
                    <a:pt x="573" y="17"/>
                    <a:pt x="505" y="0"/>
                    <a:pt x="4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flipH="1">
              <a:off x="8871630" y="421852"/>
              <a:ext cx="49472" cy="47835"/>
            </a:xfrm>
            <a:custGeom>
              <a:rect b="b" l="l" r="r" t="t"/>
              <a:pathLst>
                <a:path extrusionOk="0" h="789" w="816">
                  <a:moveTo>
                    <a:pt x="517" y="298"/>
                  </a:moveTo>
                  <a:cubicBezTo>
                    <a:pt x="520" y="300"/>
                    <a:pt x="524" y="302"/>
                    <a:pt x="527" y="303"/>
                  </a:cubicBezTo>
                  <a:cubicBezTo>
                    <a:pt x="546" y="317"/>
                    <a:pt x="560" y="338"/>
                    <a:pt x="568" y="360"/>
                  </a:cubicBezTo>
                  <a:cubicBezTo>
                    <a:pt x="580" y="405"/>
                    <a:pt x="559" y="458"/>
                    <a:pt x="533" y="494"/>
                  </a:cubicBezTo>
                  <a:cubicBezTo>
                    <a:pt x="502" y="539"/>
                    <a:pt x="450" y="576"/>
                    <a:pt x="400" y="576"/>
                  </a:cubicBezTo>
                  <a:cubicBezTo>
                    <a:pt x="368" y="576"/>
                    <a:pt x="336" y="560"/>
                    <a:pt x="314" y="519"/>
                  </a:cubicBezTo>
                  <a:cubicBezTo>
                    <a:pt x="312" y="517"/>
                    <a:pt x="311" y="513"/>
                    <a:pt x="309" y="508"/>
                  </a:cubicBezTo>
                  <a:lnTo>
                    <a:pt x="309" y="508"/>
                  </a:lnTo>
                  <a:cubicBezTo>
                    <a:pt x="317" y="512"/>
                    <a:pt x="325" y="517"/>
                    <a:pt x="335" y="519"/>
                  </a:cubicBezTo>
                  <a:cubicBezTo>
                    <a:pt x="338" y="520"/>
                    <a:pt x="341" y="520"/>
                    <a:pt x="344" y="520"/>
                  </a:cubicBezTo>
                  <a:cubicBezTo>
                    <a:pt x="355" y="520"/>
                    <a:pt x="363" y="516"/>
                    <a:pt x="370" y="509"/>
                  </a:cubicBezTo>
                  <a:cubicBezTo>
                    <a:pt x="378" y="513"/>
                    <a:pt x="388" y="515"/>
                    <a:pt x="397" y="515"/>
                  </a:cubicBezTo>
                  <a:cubicBezTo>
                    <a:pt x="415" y="515"/>
                    <a:pt x="434" y="507"/>
                    <a:pt x="446" y="491"/>
                  </a:cubicBezTo>
                  <a:cubicBezTo>
                    <a:pt x="453" y="480"/>
                    <a:pt x="458" y="467"/>
                    <a:pt x="461" y="455"/>
                  </a:cubicBezTo>
                  <a:cubicBezTo>
                    <a:pt x="493" y="445"/>
                    <a:pt x="522" y="411"/>
                    <a:pt x="524" y="377"/>
                  </a:cubicBezTo>
                  <a:cubicBezTo>
                    <a:pt x="524" y="353"/>
                    <a:pt x="522" y="326"/>
                    <a:pt x="517" y="298"/>
                  </a:cubicBezTo>
                  <a:close/>
                  <a:moveTo>
                    <a:pt x="458" y="0"/>
                  </a:moveTo>
                  <a:cubicBezTo>
                    <a:pt x="336" y="0"/>
                    <a:pt x="204" y="73"/>
                    <a:pt x="131" y="158"/>
                  </a:cubicBezTo>
                  <a:cubicBezTo>
                    <a:pt x="16" y="291"/>
                    <a:pt x="1" y="483"/>
                    <a:pt x="108" y="625"/>
                  </a:cubicBezTo>
                  <a:cubicBezTo>
                    <a:pt x="192" y="736"/>
                    <a:pt x="320" y="789"/>
                    <a:pt x="442" y="789"/>
                  </a:cubicBezTo>
                  <a:cubicBezTo>
                    <a:pt x="636" y="789"/>
                    <a:pt x="815" y="654"/>
                    <a:pt x="781" y="404"/>
                  </a:cubicBezTo>
                  <a:cubicBezTo>
                    <a:pt x="766" y="288"/>
                    <a:pt x="700" y="174"/>
                    <a:pt x="600" y="117"/>
                  </a:cubicBezTo>
                  <a:cubicBezTo>
                    <a:pt x="631" y="108"/>
                    <a:pt x="638" y="70"/>
                    <a:pt x="612" y="49"/>
                  </a:cubicBezTo>
                  <a:cubicBezTo>
                    <a:pt x="566" y="15"/>
                    <a:pt x="513" y="0"/>
                    <a:pt x="4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4"/>
          <p:cNvGrpSpPr/>
          <p:nvPr/>
        </p:nvGrpSpPr>
        <p:grpSpPr>
          <a:xfrm>
            <a:off x="209025" y="4131925"/>
            <a:ext cx="361583" cy="326726"/>
            <a:chOff x="209025" y="4131925"/>
            <a:chExt cx="361583" cy="326726"/>
          </a:xfrm>
        </p:grpSpPr>
        <p:sp>
          <p:nvSpPr>
            <p:cNvPr id="35" name="Google Shape;35;p4"/>
            <p:cNvSpPr/>
            <p:nvPr/>
          </p:nvSpPr>
          <p:spPr>
            <a:xfrm>
              <a:off x="209025" y="4131925"/>
              <a:ext cx="361583" cy="326726"/>
            </a:xfrm>
            <a:custGeom>
              <a:rect b="b" l="l" r="r" t="t"/>
              <a:pathLst>
                <a:path extrusionOk="0" h="7180" w="7946">
                  <a:moveTo>
                    <a:pt x="3733" y="0"/>
                  </a:moveTo>
                  <a:cubicBezTo>
                    <a:pt x="3698" y="0"/>
                    <a:pt x="3661" y="17"/>
                    <a:pt x="3648" y="48"/>
                  </a:cubicBezTo>
                  <a:cubicBezTo>
                    <a:pt x="3299" y="868"/>
                    <a:pt x="2993" y="1703"/>
                    <a:pt x="2782" y="2570"/>
                  </a:cubicBezTo>
                  <a:cubicBezTo>
                    <a:pt x="2769" y="2559"/>
                    <a:pt x="2752" y="2552"/>
                    <a:pt x="2732" y="2552"/>
                  </a:cubicBezTo>
                  <a:cubicBezTo>
                    <a:pt x="2731" y="2552"/>
                    <a:pt x="2730" y="2552"/>
                    <a:pt x="2728" y="2552"/>
                  </a:cubicBezTo>
                  <a:cubicBezTo>
                    <a:pt x="1867" y="2616"/>
                    <a:pt x="1010" y="2741"/>
                    <a:pt x="152" y="2845"/>
                  </a:cubicBezTo>
                  <a:cubicBezTo>
                    <a:pt x="62" y="2856"/>
                    <a:pt x="0" y="2958"/>
                    <a:pt x="74" y="3031"/>
                  </a:cubicBezTo>
                  <a:cubicBezTo>
                    <a:pt x="662" y="3612"/>
                    <a:pt x="1313" y="4105"/>
                    <a:pt x="2035" y="4506"/>
                  </a:cubicBezTo>
                  <a:cubicBezTo>
                    <a:pt x="2052" y="4515"/>
                    <a:pt x="2070" y="4519"/>
                    <a:pt x="2086" y="4519"/>
                  </a:cubicBezTo>
                  <a:cubicBezTo>
                    <a:pt x="2090" y="4519"/>
                    <a:pt x="2093" y="4519"/>
                    <a:pt x="2096" y="4519"/>
                  </a:cubicBezTo>
                  <a:cubicBezTo>
                    <a:pt x="2187" y="4514"/>
                    <a:pt x="2245" y="4376"/>
                    <a:pt x="2144" y="4319"/>
                  </a:cubicBezTo>
                  <a:cubicBezTo>
                    <a:pt x="1507" y="3956"/>
                    <a:pt x="926" y="3533"/>
                    <a:pt x="393" y="3034"/>
                  </a:cubicBezTo>
                  <a:cubicBezTo>
                    <a:pt x="1180" y="2938"/>
                    <a:pt x="1969" y="2854"/>
                    <a:pt x="2750" y="2720"/>
                  </a:cubicBezTo>
                  <a:cubicBezTo>
                    <a:pt x="2765" y="2717"/>
                    <a:pt x="2777" y="2710"/>
                    <a:pt x="2787" y="2700"/>
                  </a:cubicBezTo>
                  <a:cubicBezTo>
                    <a:pt x="2803" y="2713"/>
                    <a:pt x="2823" y="2720"/>
                    <a:pt x="2843" y="2720"/>
                  </a:cubicBezTo>
                  <a:cubicBezTo>
                    <a:pt x="2872" y="2720"/>
                    <a:pt x="2899" y="2704"/>
                    <a:pt x="2910" y="2668"/>
                  </a:cubicBezTo>
                  <a:cubicBezTo>
                    <a:pt x="3166" y="1863"/>
                    <a:pt x="3434" y="1069"/>
                    <a:pt x="3759" y="290"/>
                  </a:cubicBezTo>
                  <a:cubicBezTo>
                    <a:pt x="4311" y="977"/>
                    <a:pt x="4776" y="1713"/>
                    <a:pt x="5162" y="2506"/>
                  </a:cubicBezTo>
                  <a:cubicBezTo>
                    <a:pt x="5091" y="2522"/>
                    <a:pt x="5089" y="2628"/>
                    <a:pt x="5166" y="2628"/>
                  </a:cubicBezTo>
                  <a:cubicBezTo>
                    <a:pt x="5166" y="2628"/>
                    <a:pt x="5166" y="2628"/>
                    <a:pt x="5167" y="2628"/>
                  </a:cubicBezTo>
                  <a:cubicBezTo>
                    <a:pt x="5978" y="2614"/>
                    <a:pt x="6788" y="2553"/>
                    <a:pt x="7597" y="2500"/>
                  </a:cubicBezTo>
                  <a:lnTo>
                    <a:pt x="7597" y="2500"/>
                  </a:lnTo>
                  <a:cubicBezTo>
                    <a:pt x="7161" y="3030"/>
                    <a:pt x="6729" y="3565"/>
                    <a:pt x="6308" y="4108"/>
                  </a:cubicBezTo>
                  <a:cubicBezTo>
                    <a:pt x="6246" y="4187"/>
                    <a:pt x="6313" y="4292"/>
                    <a:pt x="6387" y="4292"/>
                  </a:cubicBezTo>
                  <a:cubicBezTo>
                    <a:pt x="6396" y="4292"/>
                    <a:pt x="6404" y="4290"/>
                    <a:pt x="6412" y="4288"/>
                  </a:cubicBezTo>
                  <a:cubicBezTo>
                    <a:pt x="6601" y="5080"/>
                    <a:pt x="6738" y="5857"/>
                    <a:pt x="6756" y="6670"/>
                  </a:cubicBezTo>
                  <a:cubicBezTo>
                    <a:pt x="5821" y="6372"/>
                    <a:pt x="4904" y="6028"/>
                    <a:pt x="3969" y="5730"/>
                  </a:cubicBezTo>
                  <a:cubicBezTo>
                    <a:pt x="3962" y="5729"/>
                    <a:pt x="3956" y="5728"/>
                    <a:pt x="3950" y="5728"/>
                  </a:cubicBezTo>
                  <a:cubicBezTo>
                    <a:pt x="3936" y="5728"/>
                    <a:pt x="3923" y="5733"/>
                    <a:pt x="3911" y="5741"/>
                  </a:cubicBezTo>
                  <a:cubicBezTo>
                    <a:pt x="3908" y="5740"/>
                    <a:pt x="3905" y="5740"/>
                    <a:pt x="3902" y="5740"/>
                  </a:cubicBezTo>
                  <a:cubicBezTo>
                    <a:pt x="3878" y="5740"/>
                    <a:pt x="3853" y="5747"/>
                    <a:pt x="3830" y="5766"/>
                  </a:cubicBezTo>
                  <a:cubicBezTo>
                    <a:pt x="3147" y="6330"/>
                    <a:pt x="2396" y="6721"/>
                    <a:pt x="1541" y="6929"/>
                  </a:cubicBezTo>
                  <a:cubicBezTo>
                    <a:pt x="1659" y="6134"/>
                    <a:pt x="1891" y="5379"/>
                    <a:pt x="2182" y="4628"/>
                  </a:cubicBezTo>
                  <a:cubicBezTo>
                    <a:pt x="2201" y="4580"/>
                    <a:pt x="2156" y="4544"/>
                    <a:pt x="2114" y="4544"/>
                  </a:cubicBezTo>
                  <a:cubicBezTo>
                    <a:pt x="2108" y="4544"/>
                    <a:pt x="2102" y="4544"/>
                    <a:pt x="2097" y="4546"/>
                  </a:cubicBezTo>
                  <a:cubicBezTo>
                    <a:pt x="2082" y="4550"/>
                    <a:pt x="2069" y="4560"/>
                    <a:pt x="2059" y="4577"/>
                  </a:cubicBezTo>
                  <a:cubicBezTo>
                    <a:pt x="1646" y="5357"/>
                    <a:pt x="1419" y="6200"/>
                    <a:pt x="1304" y="7073"/>
                  </a:cubicBezTo>
                  <a:cubicBezTo>
                    <a:pt x="1295" y="7139"/>
                    <a:pt x="1362" y="7179"/>
                    <a:pt x="1419" y="7179"/>
                  </a:cubicBezTo>
                  <a:cubicBezTo>
                    <a:pt x="1426" y="7179"/>
                    <a:pt x="1433" y="7179"/>
                    <a:pt x="1440" y="7177"/>
                  </a:cubicBezTo>
                  <a:cubicBezTo>
                    <a:pt x="2384" y="6977"/>
                    <a:pt x="3257" y="6558"/>
                    <a:pt x="3980" y="5918"/>
                  </a:cubicBezTo>
                  <a:cubicBezTo>
                    <a:pt x="3985" y="5915"/>
                    <a:pt x="3988" y="5909"/>
                    <a:pt x="3992" y="5904"/>
                  </a:cubicBezTo>
                  <a:cubicBezTo>
                    <a:pt x="4914" y="6310"/>
                    <a:pt x="5881" y="6623"/>
                    <a:pt x="6841" y="6926"/>
                  </a:cubicBezTo>
                  <a:cubicBezTo>
                    <a:pt x="6851" y="6930"/>
                    <a:pt x="6861" y="6931"/>
                    <a:pt x="6870" y="6931"/>
                  </a:cubicBezTo>
                  <a:cubicBezTo>
                    <a:pt x="6926" y="6931"/>
                    <a:pt x="6977" y="6881"/>
                    <a:pt x="6977" y="6823"/>
                  </a:cubicBezTo>
                  <a:cubicBezTo>
                    <a:pt x="6975" y="5936"/>
                    <a:pt x="6878" y="5036"/>
                    <a:pt x="6596" y="4193"/>
                  </a:cubicBezTo>
                  <a:cubicBezTo>
                    <a:pt x="6589" y="4167"/>
                    <a:pt x="6572" y="4151"/>
                    <a:pt x="6555" y="4139"/>
                  </a:cubicBezTo>
                  <a:cubicBezTo>
                    <a:pt x="7011" y="3585"/>
                    <a:pt x="7458" y="3023"/>
                    <a:pt x="7897" y="2455"/>
                  </a:cubicBezTo>
                  <a:cubicBezTo>
                    <a:pt x="7945" y="2395"/>
                    <a:pt x="7925" y="2280"/>
                    <a:pt x="7834" y="2280"/>
                  </a:cubicBezTo>
                  <a:cubicBezTo>
                    <a:pt x="7831" y="2280"/>
                    <a:pt x="7828" y="2280"/>
                    <a:pt x="7825" y="2280"/>
                  </a:cubicBezTo>
                  <a:cubicBezTo>
                    <a:pt x="6999" y="2344"/>
                    <a:pt x="6174" y="2392"/>
                    <a:pt x="5356" y="2486"/>
                  </a:cubicBezTo>
                  <a:cubicBezTo>
                    <a:pt x="5358" y="2467"/>
                    <a:pt x="5358" y="2447"/>
                    <a:pt x="5347" y="2424"/>
                  </a:cubicBezTo>
                  <a:cubicBezTo>
                    <a:pt x="4929" y="1563"/>
                    <a:pt x="4414" y="766"/>
                    <a:pt x="3804" y="30"/>
                  </a:cubicBezTo>
                  <a:cubicBezTo>
                    <a:pt x="3788" y="10"/>
                    <a:pt x="3761" y="0"/>
                    <a:pt x="3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226772" y="4145258"/>
              <a:ext cx="327864" cy="302108"/>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0_1_1_1_1_1">
    <p:spTree>
      <p:nvGrpSpPr>
        <p:cNvPr id="434" name="Shape 434"/>
        <p:cNvGrpSpPr/>
        <p:nvPr/>
      </p:nvGrpSpPr>
      <p:grpSpPr>
        <a:xfrm>
          <a:off x="0" y="0"/>
          <a:ext cx="0" cy="0"/>
          <a:chOff x="0" y="0"/>
          <a:chExt cx="0" cy="0"/>
        </a:xfrm>
      </p:grpSpPr>
      <p:pic>
        <p:nvPicPr>
          <p:cNvPr id="435" name="Google Shape;435;p31"/>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436" name="Google Shape;436;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37" name="Google Shape;437;p31"/>
          <p:cNvGrpSpPr/>
          <p:nvPr/>
        </p:nvGrpSpPr>
        <p:grpSpPr>
          <a:xfrm>
            <a:off x="8388296" y="445031"/>
            <a:ext cx="690380" cy="888159"/>
            <a:chOff x="8320775" y="142849"/>
            <a:chExt cx="774750" cy="996700"/>
          </a:xfrm>
        </p:grpSpPr>
        <p:sp>
          <p:nvSpPr>
            <p:cNvPr id="438" name="Google Shape;438;p31"/>
            <p:cNvSpPr/>
            <p:nvPr/>
          </p:nvSpPr>
          <p:spPr>
            <a:xfrm flipH="1">
              <a:off x="8320775" y="1008169"/>
              <a:ext cx="146112" cy="131380"/>
            </a:xfrm>
            <a:custGeom>
              <a:rect b="b" l="l" r="r" t="t"/>
              <a:pathLst>
                <a:path extrusionOk="0" h="2167" w="2410">
                  <a:moveTo>
                    <a:pt x="1473" y="146"/>
                  </a:moveTo>
                  <a:cubicBezTo>
                    <a:pt x="1562" y="146"/>
                    <a:pt x="1650" y="170"/>
                    <a:pt x="1725" y="222"/>
                  </a:cubicBezTo>
                  <a:cubicBezTo>
                    <a:pt x="1952" y="385"/>
                    <a:pt x="1964" y="724"/>
                    <a:pt x="1809" y="937"/>
                  </a:cubicBezTo>
                  <a:cubicBezTo>
                    <a:pt x="1766" y="922"/>
                    <a:pt x="1722" y="911"/>
                    <a:pt x="1676" y="906"/>
                  </a:cubicBezTo>
                  <a:cubicBezTo>
                    <a:pt x="1673" y="906"/>
                    <a:pt x="1671" y="906"/>
                    <a:pt x="1668" y="906"/>
                  </a:cubicBezTo>
                  <a:cubicBezTo>
                    <a:pt x="1574" y="906"/>
                    <a:pt x="1582" y="1051"/>
                    <a:pt x="1676" y="1063"/>
                  </a:cubicBezTo>
                  <a:cubicBezTo>
                    <a:pt x="2042" y="1109"/>
                    <a:pt x="2273" y="1650"/>
                    <a:pt x="1978" y="1916"/>
                  </a:cubicBezTo>
                  <a:cubicBezTo>
                    <a:pt x="1890" y="1995"/>
                    <a:pt x="1787" y="2029"/>
                    <a:pt x="1683" y="2029"/>
                  </a:cubicBezTo>
                  <a:cubicBezTo>
                    <a:pt x="1443" y="2029"/>
                    <a:pt x="1199" y="1849"/>
                    <a:pt x="1123" y="1622"/>
                  </a:cubicBezTo>
                  <a:cubicBezTo>
                    <a:pt x="1116" y="1599"/>
                    <a:pt x="1093" y="1589"/>
                    <a:pt x="1073" y="1589"/>
                  </a:cubicBezTo>
                  <a:cubicBezTo>
                    <a:pt x="1072" y="1589"/>
                    <a:pt x="1071" y="1589"/>
                    <a:pt x="1070" y="1589"/>
                  </a:cubicBezTo>
                  <a:cubicBezTo>
                    <a:pt x="1057" y="1576"/>
                    <a:pt x="1037" y="1569"/>
                    <a:pt x="1018" y="1569"/>
                  </a:cubicBezTo>
                  <a:cubicBezTo>
                    <a:pt x="990" y="1569"/>
                    <a:pt x="962" y="1583"/>
                    <a:pt x="955" y="1615"/>
                  </a:cubicBezTo>
                  <a:cubicBezTo>
                    <a:pt x="921" y="1746"/>
                    <a:pt x="797" y="1817"/>
                    <a:pt x="669" y="1817"/>
                  </a:cubicBezTo>
                  <a:cubicBezTo>
                    <a:pt x="603" y="1817"/>
                    <a:pt x="535" y="1797"/>
                    <a:pt x="480" y="1758"/>
                  </a:cubicBezTo>
                  <a:cubicBezTo>
                    <a:pt x="259" y="1596"/>
                    <a:pt x="318" y="1259"/>
                    <a:pt x="407" y="1044"/>
                  </a:cubicBezTo>
                  <a:cubicBezTo>
                    <a:pt x="409" y="1041"/>
                    <a:pt x="409" y="1039"/>
                    <a:pt x="409" y="1036"/>
                  </a:cubicBezTo>
                  <a:cubicBezTo>
                    <a:pt x="429" y="1035"/>
                    <a:pt x="447" y="1030"/>
                    <a:pt x="466" y="1023"/>
                  </a:cubicBezTo>
                  <a:cubicBezTo>
                    <a:pt x="521" y="1004"/>
                    <a:pt x="519" y="912"/>
                    <a:pt x="458" y="912"/>
                  </a:cubicBezTo>
                  <a:cubicBezTo>
                    <a:pt x="456" y="912"/>
                    <a:pt x="454" y="912"/>
                    <a:pt x="452" y="912"/>
                  </a:cubicBezTo>
                  <a:cubicBezTo>
                    <a:pt x="445" y="913"/>
                    <a:pt x="438" y="913"/>
                    <a:pt x="431" y="913"/>
                  </a:cubicBezTo>
                  <a:cubicBezTo>
                    <a:pt x="309" y="913"/>
                    <a:pt x="194" y="830"/>
                    <a:pt x="186" y="696"/>
                  </a:cubicBezTo>
                  <a:cubicBezTo>
                    <a:pt x="180" y="568"/>
                    <a:pt x="296" y="464"/>
                    <a:pt x="400" y="414"/>
                  </a:cubicBezTo>
                  <a:cubicBezTo>
                    <a:pt x="478" y="376"/>
                    <a:pt x="561" y="362"/>
                    <a:pt x="646" y="362"/>
                  </a:cubicBezTo>
                  <a:cubicBezTo>
                    <a:pt x="722" y="362"/>
                    <a:pt x="799" y="373"/>
                    <a:pt x="875" y="388"/>
                  </a:cubicBezTo>
                  <a:cubicBezTo>
                    <a:pt x="874" y="390"/>
                    <a:pt x="874" y="391"/>
                    <a:pt x="874" y="391"/>
                  </a:cubicBezTo>
                  <a:cubicBezTo>
                    <a:pt x="862" y="441"/>
                    <a:pt x="901" y="475"/>
                    <a:pt x="940" y="475"/>
                  </a:cubicBezTo>
                  <a:cubicBezTo>
                    <a:pt x="961" y="475"/>
                    <a:pt x="983" y="465"/>
                    <a:pt x="997" y="443"/>
                  </a:cubicBezTo>
                  <a:cubicBezTo>
                    <a:pt x="1002" y="435"/>
                    <a:pt x="1008" y="428"/>
                    <a:pt x="1014" y="421"/>
                  </a:cubicBezTo>
                  <a:cubicBezTo>
                    <a:pt x="1026" y="423"/>
                    <a:pt x="1039" y="427"/>
                    <a:pt x="1052" y="430"/>
                  </a:cubicBezTo>
                  <a:cubicBezTo>
                    <a:pt x="1056" y="431"/>
                    <a:pt x="1060" y="432"/>
                    <a:pt x="1064" y="432"/>
                  </a:cubicBezTo>
                  <a:cubicBezTo>
                    <a:pt x="1111" y="432"/>
                    <a:pt x="1126" y="359"/>
                    <a:pt x="1074" y="344"/>
                  </a:cubicBezTo>
                  <a:lnTo>
                    <a:pt x="1072" y="344"/>
                  </a:lnTo>
                  <a:cubicBezTo>
                    <a:pt x="1130" y="269"/>
                    <a:pt x="1196" y="211"/>
                    <a:pt x="1298" y="176"/>
                  </a:cubicBezTo>
                  <a:cubicBezTo>
                    <a:pt x="1354" y="157"/>
                    <a:pt x="1414" y="146"/>
                    <a:pt x="1473" y="146"/>
                  </a:cubicBezTo>
                  <a:close/>
                  <a:moveTo>
                    <a:pt x="1462" y="1"/>
                  </a:moveTo>
                  <a:cubicBezTo>
                    <a:pt x="1238" y="1"/>
                    <a:pt x="1006" y="104"/>
                    <a:pt x="909" y="297"/>
                  </a:cubicBezTo>
                  <a:cubicBezTo>
                    <a:pt x="808" y="274"/>
                    <a:pt x="701" y="257"/>
                    <a:pt x="597" y="257"/>
                  </a:cubicBezTo>
                  <a:cubicBezTo>
                    <a:pt x="395" y="257"/>
                    <a:pt x="205" y="321"/>
                    <a:pt x="100" y="523"/>
                  </a:cubicBezTo>
                  <a:cubicBezTo>
                    <a:pt x="1" y="713"/>
                    <a:pt x="114" y="991"/>
                    <a:pt x="313" y="1034"/>
                  </a:cubicBezTo>
                  <a:cubicBezTo>
                    <a:pt x="162" y="1307"/>
                    <a:pt x="139" y="1746"/>
                    <a:pt x="465" y="1906"/>
                  </a:cubicBezTo>
                  <a:cubicBezTo>
                    <a:pt x="529" y="1937"/>
                    <a:pt x="600" y="1952"/>
                    <a:pt x="671" y="1952"/>
                  </a:cubicBezTo>
                  <a:cubicBezTo>
                    <a:pt x="827" y="1952"/>
                    <a:pt x="983" y="1880"/>
                    <a:pt x="1050" y="1743"/>
                  </a:cubicBezTo>
                  <a:cubicBezTo>
                    <a:pt x="1124" y="2008"/>
                    <a:pt x="1409" y="2166"/>
                    <a:pt x="1685" y="2166"/>
                  </a:cubicBezTo>
                  <a:cubicBezTo>
                    <a:pt x="1839" y="2166"/>
                    <a:pt x="1990" y="2117"/>
                    <a:pt x="2101" y="2009"/>
                  </a:cubicBezTo>
                  <a:cubicBezTo>
                    <a:pt x="2409" y="1705"/>
                    <a:pt x="2256" y="1181"/>
                    <a:pt x="1913" y="983"/>
                  </a:cubicBezTo>
                  <a:cubicBezTo>
                    <a:pt x="2122" y="724"/>
                    <a:pt x="2091" y="299"/>
                    <a:pt x="1805" y="101"/>
                  </a:cubicBezTo>
                  <a:cubicBezTo>
                    <a:pt x="1711" y="33"/>
                    <a:pt x="1588" y="1"/>
                    <a:pt x="14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flipH="1">
              <a:off x="8329020" y="1017021"/>
              <a:ext cx="127075" cy="114162"/>
            </a:xfrm>
            <a:custGeom>
              <a:rect b="b" l="l" r="r" t="t"/>
              <a:pathLst>
                <a:path extrusionOk="0" h="1883" w="2096">
                  <a:moveTo>
                    <a:pt x="1294" y="0"/>
                  </a:moveTo>
                  <a:cubicBezTo>
                    <a:pt x="1234" y="0"/>
                    <a:pt x="1175" y="11"/>
                    <a:pt x="1118" y="30"/>
                  </a:cubicBezTo>
                  <a:cubicBezTo>
                    <a:pt x="1018" y="65"/>
                    <a:pt x="951" y="123"/>
                    <a:pt x="892" y="198"/>
                  </a:cubicBezTo>
                  <a:lnTo>
                    <a:pt x="895" y="198"/>
                  </a:lnTo>
                  <a:cubicBezTo>
                    <a:pt x="947" y="213"/>
                    <a:pt x="931" y="285"/>
                    <a:pt x="883" y="285"/>
                  </a:cubicBezTo>
                  <a:cubicBezTo>
                    <a:pt x="879" y="285"/>
                    <a:pt x="876" y="285"/>
                    <a:pt x="872" y="284"/>
                  </a:cubicBezTo>
                  <a:cubicBezTo>
                    <a:pt x="860" y="281"/>
                    <a:pt x="846" y="277"/>
                    <a:pt x="835" y="275"/>
                  </a:cubicBezTo>
                  <a:cubicBezTo>
                    <a:pt x="829" y="282"/>
                    <a:pt x="824" y="289"/>
                    <a:pt x="818" y="297"/>
                  </a:cubicBezTo>
                  <a:cubicBezTo>
                    <a:pt x="803" y="320"/>
                    <a:pt x="782" y="329"/>
                    <a:pt x="761" y="329"/>
                  </a:cubicBezTo>
                  <a:cubicBezTo>
                    <a:pt x="721" y="329"/>
                    <a:pt x="683" y="295"/>
                    <a:pt x="695" y="245"/>
                  </a:cubicBezTo>
                  <a:cubicBezTo>
                    <a:pt x="695" y="245"/>
                    <a:pt x="695" y="244"/>
                    <a:pt x="696" y="243"/>
                  </a:cubicBezTo>
                  <a:cubicBezTo>
                    <a:pt x="620" y="227"/>
                    <a:pt x="544" y="216"/>
                    <a:pt x="468" y="216"/>
                  </a:cubicBezTo>
                  <a:cubicBezTo>
                    <a:pt x="383" y="216"/>
                    <a:pt x="300" y="231"/>
                    <a:pt x="221" y="269"/>
                  </a:cubicBezTo>
                  <a:cubicBezTo>
                    <a:pt x="115" y="318"/>
                    <a:pt x="1" y="423"/>
                    <a:pt x="7" y="551"/>
                  </a:cubicBezTo>
                  <a:cubicBezTo>
                    <a:pt x="14" y="683"/>
                    <a:pt x="130" y="768"/>
                    <a:pt x="251" y="768"/>
                  </a:cubicBezTo>
                  <a:cubicBezTo>
                    <a:pt x="258" y="768"/>
                    <a:pt x="266" y="768"/>
                    <a:pt x="273" y="767"/>
                  </a:cubicBezTo>
                  <a:cubicBezTo>
                    <a:pt x="275" y="767"/>
                    <a:pt x="278" y="767"/>
                    <a:pt x="280" y="767"/>
                  </a:cubicBezTo>
                  <a:cubicBezTo>
                    <a:pt x="340" y="767"/>
                    <a:pt x="342" y="858"/>
                    <a:pt x="287" y="877"/>
                  </a:cubicBezTo>
                  <a:cubicBezTo>
                    <a:pt x="267" y="883"/>
                    <a:pt x="248" y="888"/>
                    <a:pt x="229" y="891"/>
                  </a:cubicBezTo>
                  <a:cubicBezTo>
                    <a:pt x="229" y="893"/>
                    <a:pt x="229" y="896"/>
                    <a:pt x="228" y="898"/>
                  </a:cubicBezTo>
                  <a:cubicBezTo>
                    <a:pt x="139" y="1113"/>
                    <a:pt x="81" y="1451"/>
                    <a:pt x="301" y="1612"/>
                  </a:cubicBezTo>
                  <a:cubicBezTo>
                    <a:pt x="356" y="1651"/>
                    <a:pt x="423" y="1670"/>
                    <a:pt x="489" y="1670"/>
                  </a:cubicBezTo>
                  <a:cubicBezTo>
                    <a:pt x="617" y="1670"/>
                    <a:pt x="741" y="1600"/>
                    <a:pt x="775" y="1469"/>
                  </a:cubicBezTo>
                  <a:cubicBezTo>
                    <a:pt x="783" y="1437"/>
                    <a:pt x="811" y="1423"/>
                    <a:pt x="839" y="1423"/>
                  </a:cubicBezTo>
                  <a:cubicBezTo>
                    <a:pt x="859" y="1423"/>
                    <a:pt x="878" y="1430"/>
                    <a:pt x="891" y="1443"/>
                  </a:cubicBezTo>
                  <a:cubicBezTo>
                    <a:pt x="892" y="1443"/>
                    <a:pt x="893" y="1443"/>
                    <a:pt x="894" y="1443"/>
                  </a:cubicBezTo>
                  <a:cubicBezTo>
                    <a:pt x="914" y="1443"/>
                    <a:pt x="937" y="1453"/>
                    <a:pt x="944" y="1477"/>
                  </a:cubicBezTo>
                  <a:cubicBezTo>
                    <a:pt x="1020" y="1703"/>
                    <a:pt x="1265" y="1883"/>
                    <a:pt x="1505" y="1883"/>
                  </a:cubicBezTo>
                  <a:cubicBezTo>
                    <a:pt x="1609" y="1883"/>
                    <a:pt x="1712" y="1849"/>
                    <a:pt x="1800" y="1770"/>
                  </a:cubicBezTo>
                  <a:cubicBezTo>
                    <a:pt x="2095" y="1505"/>
                    <a:pt x="1864" y="963"/>
                    <a:pt x="1498" y="917"/>
                  </a:cubicBezTo>
                  <a:cubicBezTo>
                    <a:pt x="1404" y="904"/>
                    <a:pt x="1396" y="760"/>
                    <a:pt x="1489" y="760"/>
                  </a:cubicBezTo>
                  <a:cubicBezTo>
                    <a:pt x="1492" y="760"/>
                    <a:pt x="1494" y="760"/>
                    <a:pt x="1497" y="760"/>
                  </a:cubicBezTo>
                  <a:cubicBezTo>
                    <a:pt x="1543" y="765"/>
                    <a:pt x="1586" y="778"/>
                    <a:pt x="1630" y="791"/>
                  </a:cubicBezTo>
                  <a:cubicBezTo>
                    <a:pt x="1786" y="578"/>
                    <a:pt x="1771" y="239"/>
                    <a:pt x="1545" y="76"/>
                  </a:cubicBezTo>
                  <a:cubicBezTo>
                    <a:pt x="1471" y="24"/>
                    <a:pt x="1382" y="0"/>
                    <a:pt x="1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flipH="1">
              <a:off x="8368912" y="743293"/>
              <a:ext cx="187460" cy="176608"/>
            </a:xfrm>
            <a:custGeom>
              <a:rect b="b" l="l" r="r" t="t"/>
              <a:pathLst>
                <a:path extrusionOk="0" h="2913" w="3092">
                  <a:moveTo>
                    <a:pt x="1650" y="161"/>
                  </a:moveTo>
                  <a:cubicBezTo>
                    <a:pt x="1808" y="161"/>
                    <a:pt x="1963" y="239"/>
                    <a:pt x="2082" y="334"/>
                  </a:cubicBezTo>
                  <a:cubicBezTo>
                    <a:pt x="2353" y="545"/>
                    <a:pt x="2569" y="970"/>
                    <a:pt x="2319" y="1276"/>
                  </a:cubicBezTo>
                  <a:cubicBezTo>
                    <a:pt x="2318" y="1279"/>
                    <a:pt x="2317" y="1280"/>
                    <a:pt x="2315" y="1283"/>
                  </a:cubicBezTo>
                  <a:cubicBezTo>
                    <a:pt x="2291" y="1283"/>
                    <a:pt x="2266" y="1285"/>
                    <a:pt x="2241" y="1290"/>
                  </a:cubicBezTo>
                  <a:cubicBezTo>
                    <a:pt x="2159" y="1305"/>
                    <a:pt x="2186" y="1418"/>
                    <a:pt x="2258" y="1424"/>
                  </a:cubicBezTo>
                  <a:cubicBezTo>
                    <a:pt x="2446" y="1441"/>
                    <a:pt x="2600" y="1502"/>
                    <a:pt x="2711" y="1663"/>
                  </a:cubicBezTo>
                  <a:cubicBezTo>
                    <a:pt x="2818" y="1815"/>
                    <a:pt x="2850" y="2029"/>
                    <a:pt x="2740" y="2187"/>
                  </a:cubicBezTo>
                  <a:cubicBezTo>
                    <a:pt x="2647" y="2319"/>
                    <a:pt x="2492" y="2384"/>
                    <a:pt x="2336" y="2384"/>
                  </a:cubicBezTo>
                  <a:cubicBezTo>
                    <a:pt x="2195" y="2384"/>
                    <a:pt x="2052" y="2331"/>
                    <a:pt x="1955" y="2229"/>
                  </a:cubicBezTo>
                  <a:cubicBezTo>
                    <a:pt x="1985" y="2170"/>
                    <a:pt x="1936" y="2118"/>
                    <a:pt x="1887" y="2118"/>
                  </a:cubicBezTo>
                  <a:cubicBezTo>
                    <a:pt x="1865" y="2118"/>
                    <a:pt x="1843" y="2129"/>
                    <a:pt x="1828" y="2155"/>
                  </a:cubicBezTo>
                  <a:cubicBezTo>
                    <a:pt x="1657" y="2461"/>
                    <a:pt x="1380" y="2757"/>
                    <a:pt x="1013" y="2757"/>
                  </a:cubicBezTo>
                  <a:cubicBezTo>
                    <a:pt x="974" y="2757"/>
                    <a:pt x="934" y="2754"/>
                    <a:pt x="892" y="2746"/>
                  </a:cubicBezTo>
                  <a:cubicBezTo>
                    <a:pt x="671" y="2709"/>
                    <a:pt x="476" y="2586"/>
                    <a:pt x="416" y="2360"/>
                  </a:cubicBezTo>
                  <a:cubicBezTo>
                    <a:pt x="351" y="2112"/>
                    <a:pt x="477" y="1864"/>
                    <a:pt x="728" y="1780"/>
                  </a:cubicBezTo>
                  <a:cubicBezTo>
                    <a:pt x="770" y="1766"/>
                    <a:pt x="769" y="1720"/>
                    <a:pt x="743" y="1697"/>
                  </a:cubicBezTo>
                  <a:cubicBezTo>
                    <a:pt x="780" y="1660"/>
                    <a:pt x="772" y="1580"/>
                    <a:pt x="710" y="1580"/>
                  </a:cubicBezTo>
                  <a:cubicBezTo>
                    <a:pt x="707" y="1580"/>
                    <a:pt x="704" y="1581"/>
                    <a:pt x="700" y="1581"/>
                  </a:cubicBezTo>
                  <a:cubicBezTo>
                    <a:pt x="686" y="1583"/>
                    <a:pt x="672" y="1584"/>
                    <a:pt x="658" y="1584"/>
                  </a:cubicBezTo>
                  <a:cubicBezTo>
                    <a:pt x="356" y="1584"/>
                    <a:pt x="127" y="1220"/>
                    <a:pt x="317" y="952"/>
                  </a:cubicBezTo>
                  <a:cubicBezTo>
                    <a:pt x="421" y="805"/>
                    <a:pt x="592" y="743"/>
                    <a:pt x="766" y="743"/>
                  </a:cubicBezTo>
                  <a:cubicBezTo>
                    <a:pt x="913" y="743"/>
                    <a:pt x="1062" y="786"/>
                    <a:pt x="1177" y="858"/>
                  </a:cubicBezTo>
                  <a:cubicBezTo>
                    <a:pt x="1185" y="863"/>
                    <a:pt x="1193" y="865"/>
                    <a:pt x="1199" y="865"/>
                  </a:cubicBezTo>
                  <a:cubicBezTo>
                    <a:pt x="1235" y="865"/>
                    <a:pt x="1257" y="811"/>
                    <a:pt x="1222" y="782"/>
                  </a:cubicBezTo>
                  <a:cubicBezTo>
                    <a:pt x="1212" y="777"/>
                    <a:pt x="1203" y="772"/>
                    <a:pt x="1194" y="766"/>
                  </a:cubicBezTo>
                  <a:cubicBezTo>
                    <a:pt x="1224" y="753"/>
                    <a:pt x="1245" y="723"/>
                    <a:pt x="1234" y="678"/>
                  </a:cubicBezTo>
                  <a:cubicBezTo>
                    <a:pt x="1180" y="464"/>
                    <a:pt x="1305" y="244"/>
                    <a:pt x="1522" y="179"/>
                  </a:cubicBezTo>
                  <a:cubicBezTo>
                    <a:pt x="1564" y="167"/>
                    <a:pt x="1607" y="161"/>
                    <a:pt x="1650" y="161"/>
                  </a:cubicBezTo>
                  <a:close/>
                  <a:moveTo>
                    <a:pt x="1647" y="1"/>
                  </a:moveTo>
                  <a:cubicBezTo>
                    <a:pt x="1518" y="1"/>
                    <a:pt x="1391" y="37"/>
                    <a:pt x="1281" y="121"/>
                  </a:cubicBezTo>
                  <a:cubicBezTo>
                    <a:pt x="1103" y="257"/>
                    <a:pt x="1000" y="485"/>
                    <a:pt x="1075" y="702"/>
                  </a:cubicBezTo>
                  <a:cubicBezTo>
                    <a:pt x="962" y="651"/>
                    <a:pt x="835" y="623"/>
                    <a:pt x="710" y="623"/>
                  </a:cubicBezTo>
                  <a:cubicBezTo>
                    <a:pt x="470" y="623"/>
                    <a:pt x="238" y="726"/>
                    <a:pt x="132" y="965"/>
                  </a:cubicBezTo>
                  <a:cubicBezTo>
                    <a:pt x="1" y="1262"/>
                    <a:pt x="226" y="1722"/>
                    <a:pt x="555" y="1742"/>
                  </a:cubicBezTo>
                  <a:cubicBezTo>
                    <a:pt x="183" y="1931"/>
                    <a:pt x="173" y="2501"/>
                    <a:pt x="517" y="2755"/>
                  </a:cubicBezTo>
                  <a:cubicBezTo>
                    <a:pt x="667" y="2865"/>
                    <a:pt x="825" y="2913"/>
                    <a:pt x="981" y="2913"/>
                  </a:cubicBezTo>
                  <a:cubicBezTo>
                    <a:pt x="1345" y="2913"/>
                    <a:pt x="1695" y="2654"/>
                    <a:pt x="1897" y="2332"/>
                  </a:cubicBezTo>
                  <a:cubicBezTo>
                    <a:pt x="2014" y="2454"/>
                    <a:pt x="2183" y="2515"/>
                    <a:pt x="2353" y="2515"/>
                  </a:cubicBezTo>
                  <a:cubicBezTo>
                    <a:pt x="2563" y="2515"/>
                    <a:pt x="2773" y="2422"/>
                    <a:pt x="2883" y="2234"/>
                  </a:cubicBezTo>
                  <a:cubicBezTo>
                    <a:pt x="3091" y="1885"/>
                    <a:pt x="2824" y="1380"/>
                    <a:pt x="2445" y="1295"/>
                  </a:cubicBezTo>
                  <a:cubicBezTo>
                    <a:pt x="2767" y="901"/>
                    <a:pt x="2401" y="297"/>
                    <a:pt x="2008" y="94"/>
                  </a:cubicBezTo>
                  <a:cubicBezTo>
                    <a:pt x="1895" y="35"/>
                    <a:pt x="1770" y="1"/>
                    <a:pt x="16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flipH="1">
              <a:off x="8383584" y="753054"/>
              <a:ext cx="165210" cy="157450"/>
            </a:xfrm>
            <a:custGeom>
              <a:rect b="b" l="l" r="r" t="t"/>
              <a:pathLst>
                <a:path extrusionOk="0" h="2597" w="2725">
                  <a:moveTo>
                    <a:pt x="1522" y="1"/>
                  </a:moveTo>
                  <a:cubicBezTo>
                    <a:pt x="1480" y="1"/>
                    <a:pt x="1438" y="6"/>
                    <a:pt x="1397" y="18"/>
                  </a:cubicBezTo>
                  <a:cubicBezTo>
                    <a:pt x="1180" y="83"/>
                    <a:pt x="1053" y="301"/>
                    <a:pt x="1109" y="517"/>
                  </a:cubicBezTo>
                  <a:cubicBezTo>
                    <a:pt x="1120" y="562"/>
                    <a:pt x="1100" y="592"/>
                    <a:pt x="1069" y="605"/>
                  </a:cubicBezTo>
                  <a:cubicBezTo>
                    <a:pt x="1078" y="610"/>
                    <a:pt x="1087" y="615"/>
                    <a:pt x="1096" y="622"/>
                  </a:cubicBezTo>
                  <a:cubicBezTo>
                    <a:pt x="1132" y="650"/>
                    <a:pt x="1110" y="704"/>
                    <a:pt x="1075" y="704"/>
                  </a:cubicBezTo>
                  <a:cubicBezTo>
                    <a:pt x="1068" y="704"/>
                    <a:pt x="1060" y="702"/>
                    <a:pt x="1052" y="697"/>
                  </a:cubicBezTo>
                  <a:cubicBezTo>
                    <a:pt x="937" y="626"/>
                    <a:pt x="788" y="582"/>
                    <a:pt x="642" y="582"/>
                  </a:cubicBezTo>
                  <a:cubicBezTo>
                    <a:pt x="467" y="582"/>
                    <a:pt x="296" y="644"/>
                    <a:pt x="192" y="792"/>
                  </a:cubicBezTo>
                  <a:cubicBezTo>
                    <a:pt x="1" y="1059"/>
                    <a:pt x="230" y="1423"/>
                    <a:pt x="533" y="1423"/>
                  </a:cubicBezTo>
                  <a:cubicBezTo>
                    <a:pt x="547" y="1423"/>
                    <a:pt x="561" y="1422"/>
                    <a:pt x="575" y="1420"/>
                  </a:cubicBezTo>
                  <a:cubicBezTo>
                    <a:pt x="579" y="1420"/>
                    <a:pt x="582" y="1419"/>
                    <a:pt x="585" y="1419"/>
                  </a:cubicBezTo>
                  <a:cubicBezTo>
                    <a:pt x="647" y="1419"/>
                    <a:pt x="655" y="1499"/>
                    <a:pt x="618" y="1537"/>
                  </a:cubicBezTo>
                  <a:cubicBezTo>
                    <a:pt x="644" y="1559"/>
                    <a:pt x="645" y="1605"/>
                    <a:pt x="603" y="1620"/>
                  </a:cubicBezTo>
                  <a:cubicBezTo>
                    <a:pt x="351" y="1703"/>
                    <a:pt x="226" y="1951"/>
                    <a:pt x="291" y="2199"/>
                  </a:cubicBezTo>
                  <a:cubicBezTo>
                    <a:pt x="352" y="2425"/>
                    <a:pt x="547" y="2548"/>
                    <a:pt x="767" y="2586"/>
                  </a:cubicBezTo>
                  <a:cubicBezTo>
                    <a:pt x="808" y="2593"/>
                    <a:pt x="848" y="2597"/>
                    <a:pt x="887" y="2597"/>
                  </a:cubicBezTo>
                  <a:cubicBezTo>
                    <a:pt x="1254" y="2597"/>
                    <a:pt x="1531" y="2300"/>
                    <a:pt x="1703" y="1995"/>
                  </a:cubicBezTo>
                  <a:cubicBezTo>
                    <a:pt x="1718" y="1969"/>
                    <a:pt x="1740" y="1958"/>
                    <a:pt x="1761" y="1958"/>
                  </a:cubicBezTo>
                  <a:cubicBezTo>
                    <a:pt x="1810" y="1958"/>
                    <a:pt x="1858" y="2011"/>
                    <a:pt x="1830" y="2068"/>
                  </a:cubicBezTo>
                  <a:cubicBezTo>
                    <a:pt x="1927" y="2170"/>
                    <a:pt x="2069" y="2222"/>
                    <a:pt x="2210" y="2222"/>
                  </a:cubicBezTo>
                  <a:cubicBezTo>
                    <a:pt x="2367" y="2222"/>
                    <a:pt x="2522" y="2158"/>
                    <a:pt x="2615" y="2026"/>
                  </a:cubicBezTo>
                  <a:cubicBezTo>
                    <a:pt x="2725" y="1868"/>
                    <a:pt x="2692" y="1654"/>
                    <a:pt x="2586" y="1502"/>
                  </a:cubicBezTo>
                  <a:cubicBezTo>
                    <a:pt x="2475" y="1342"/>
                    <a:pt x="2322" y="1280"/>
                    <a:pt x="2133" y="1263"/>
                  </a:cubicBezTo>
                  <a:cubicBezTo>
                    <a:pt x="2061" y="1258"/>
                    <a:pt x="2034" y="1144"/>
                    <a:pt x="2116" y="1129"/>
                  </a:cubicBezTo>
                  <a:cubicBezTo>
                    <a:pt x="2141" y="1124"/>
                    <a:pt x="2165" y="1122"/>
                    <a:pt x="2190" y="1122"/>
                  </a:cubicBezTo>
                  <a:cubicBezTo>
                    <a:pt x="2191" y="1119"/>
                    <a:pt x="2193" y="1118"/>
                    <a:pt x="2194" y="1116"/>
                  </a:cubicBezTo>
                  <a:cubicBezTo>
                    <a:pt x="2444" y="810"/>
                    <a:pt x="2226" y="386"/>
                    <a:pt x="1957" y="173"/>
                  </a:cubicBezTo>
                  <a:cubicBezTo>
                    <a:pt x="1836" y="78"/>
                    <a:pt x="1680" y="1"/>
                    <a:pt x="1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flipH="1">
              <a:off x="8457239" y="142849"/>
              <a:ext cx="638286" cy="577962"/>
            </a:xfrm>
            <a:custGeom>
              <a:rect b="b" l="l" r="r" t="t"/>
              <a:pathLst>
                <a:path extrusionOk="0" h="9533" w="10528">
                  <a:moveTo>
                    <a:pt x="6359" y="177"/>
                  </a:moveTo>
                  <a:cubicBezTo>
                    <a:pt x="6477" y="177"/>
                    <a:pt x="6599" y="197"/>
                    <a:pt x="6721" y="240"/>
                  </a:cubicBezTo>
                  <a:cubicBezTo>
                    <a:pt x="7304" y="444"/>
                    <a:pt x="7525" y="1016"/>
                    <a:pt x="7495" y="1588"/>
                  </a:cubicBezTo>
                  <a:cubicBezTo>
                    <a:pt x="7494" y="1635"/>
                    <a:pt x="7534" y="1662"/>
                    <a:pt x="7573" y="1662"/>
                  </a:cubicBezTo>
                  <a:cubicBezTo>
                    <a:pt x="7583" y="1662"/>
                    <a:pt x="7594" y="1660"/>
                    <a:pt x="7603" y="1656"/>
                  </a:cubicBezTo>
                  <a:cubicBezTo>
                    <a:pt x="7605" y="1655"/>
                    <a:pt x="7607" y="1655"/>
                    <a:pt x="7609" y="1655"/>
                  </a:cubicBezTo>
                  <a:cubicBezTo>
                    <a:pt x="7610" y="1655"/>
                    <a:pt x="7611" y="1655"/>
                    <a:pt x="7612" y="1655"/>
                  </a:cubicBezTo>
                  <a:cubicBezTo>
                    <a:pt x="7805" y="1608"/>
                    <a:pt x="8003" y="1585"/>
                    <a:pt x="8199" y="1585"/>
                  </a:cubicBezTo>
                  <a:cubicBezTo>
                    <a:pt x="8990" y="1585"/>
                    <a:pt x="9751" y="1968"/>
                    <a:pt x="10029" y="2786"/>
                  </a:cubicBezTo>
                  <a:cubicBezTo>
                    <a:pt x="10348" y="3726"/>
                    <a:pt x="9742" y="4674"/>
                    <a:pt x="8774" y="4808"/>
                  </a:cubicBezTo>
                  <a:cubicBezTo>
                    <a:pt x="8659" y="4823"/>
                    <a:pt x="8700" y="4992"/>
                    <a:pt x="8810" y="4992"/>
                  </a:cubicBezTo>
                  <a:cubicBezTo>
                    <a:pt x="8814" y="4992"/>
                    <a:pt x="8819" y="4991"/>
                    <a:pt x="8824" y="4991"/>
                  </a:cubicBezTo>
                  <a:cubicBezTo>
                    <a:pt x="8831" y="4989"/>
                    <a:pt x="8839" y="4987"/>
                    <a:pt x="8847" y="4986"/>
                  </a:cubicBezTo>
                  <a:cubicBezTo>
                    <a:pt x="9420" y="5241"/>
                    <a:pt x="9761" y="5949"/>
                    <a:pt x="9489" y="6543"/>
                  </a:cubicBezTo>
                  <a:cubicBezTo>
                    <a:pt x="9295" y="6966"/>
                    <a:pt x="8865" y="7190"/>
                    <a:pt x="8427" y="7190"/>
                  </a:cubicBezTo>
                  <a:cubicBezTo>
                    <a:pt x="8239" y="7190"/>
                    <a:pt x="8051" y="7149"/>
                    <a:pt x="7879" y="7065"/>
                  </a:cubicBezTo>
                  <a:cubicBezTo>
                    <a:pt x="7864" y="7058"/>
                    <a:pt x="7850" y="7055"/>
                    <a:pt x="7836" y="7055"/>
                  </a:cubicBezTo>
                  <a:cubicBezTo>
                    <a:pt x="7787" y="7055"/>
                    <a:pt x="7748" y="7096"/>
                    <a:pt x="7742" y="7140"/>
                  </a:cubicBezTo>
                  <a:cubicBezTo>
                    <a:pt x="7720" y="7155"/>
                    <a:pt x="7704" y="7177"/>
                    <a:pt x="7713" y="7212"/>
                  </a:cubicBezTo>
                  <a:cubicBezTo>
                    <a:pt x="7909" y="8038"/>
                    <a:pt x="7513" y="9000"/>
                    <a:pt x="6651" y="9266"/>
                  </a:cubicBezTo>
                  <a:cubicBezTo>
                    <a:pt x="6507" y="9310"/>
                    <a:pt x="6364" y="9330"/>
                    <a:pt x="6223" y="9330"/>
                  </a:cubicBezTo>
                  <a:cubicBezTo>
                    <a:pt x="5522" y="9330"/>
                    <a:pt x="4887" y="8820"/>
                    <a:pt x="4640" y="8162"/>
                  </a:cubicBezTo>
                  <a:cubicBezTo>
                    <a:pt x="4624" y="8118"/>
                    <a:pt x="4587" y="8098"/>
                    <a:pt x="4550" y="8098"/>
                  </a:cubicBezTo>
                  <a:cubicBezTo>
                    <a:pt x="4521" y="8098"/>
                    <a:pt x="4491" y="8111"/>
                    <a:pt x="4475" y="8135"/>
                  </a:cubicBezTo>
                  <a:cubicBezTo>
                    <a:pt x="4463" y="8119"/>
                    <a:pt x="4443" y="8110"/>
                    <a:pt x="4424" y="8110"/>
                  </a:cubicBezTo>
                  <a:cubicBezTo>
                    <a:pt x="4406" y="8110"/>
                    <a:pt x="4389" y="8118"/>
                    <a:pt x="4379" y="8137"/>
                  </a:cubicBezTo>
                  <a:cubicBezTo>
                    <a:pt x="4196" y="8498"/>
                    <a:pt x="3812" y="8718"/>
                    <a:pt x="3420" y="8718"/>
                  </a:cubicBezTo>
                  <a:cubicBezTo>
                    <a:pt x="3252" y="8718"/>
                    <a:pt x="3082" y="8677"/>
                    <a:pt x="2926" y="8590"/>
                  </a:cubicBezTo>
                  <a:cubicBezTo>
                    <a:pt x="2348" y="8268"/>
                    <a:pt x="2252" y="7474"/>
                    <a:pt x="2517" y="6922"/>
                  </a:cubicBezTo>
                  <a:cubicBezTo>
                    <a:pt x="2549" y="6858"/>
                    <a:pt x="2501" y="6798"/>
                    <a:pt x="2448" y="6786"/>
                  </a:cubicBezTo>
                  <a:cubicBezTo>
                    <a:pt x="2452" y="6761"/>
                    <a:pt x="2426" y="6741"/>
                    <a:pt x="2399" y="6741"/>
                  </a:cubicBezTo>
                  <a:cubicBezTo>
                    <a:pt x="2389" y="6741"/>
                    <a:pt x="2379" y="6744"/>
                    <a:pt x="2371" y="6750"/>
                  </a:cubicBezTo>
                  <a:cubicBezTo>
                    <a:pt x="2177" y="6905"/>
                    <a:pt x="1917" y="7003"/>
                    <a:pt x="1666" y="7003"/>
                  </a:cubicBezTo>
                  <a:cubicBezTo>
                    <a:pt x="1423" y="7003"/>
                    <a:pt x="1190" y="6912"/>
                    <a:pt x="1032" y="6691"/>
                  </a:cubicBezTo>
                  <a:cubicBezTo>
                    <a:pt x="758" y="6309"/>
                    <a:pt x="910" y="5857"/>
                    <a:pt x="1224" y="5567"/>
                  </a:cubicBezTo>
                  <a:cubicBezTo>
                    <a:pt x="1278" y="5516"/>
                    <a:pt x="1228" y="5441"/>
                    <a:pt x="1167" y="5441"/>
                  </a:cubicBezTo>
                  <a:cubicBezTo>
                    <a:pt x="1156" y="5441"/>
                    <a:pt x="1145" y="5444"/>
                    <a:pt x="1133" y="5449"/>
                  </a:cubicBezTo>
                  <a:cubicBezTo>
                    <a:pt x="1124" y="5454"/>
                    <a:pt x="1118" y="5460"/>
                    <a:pt x="1109" y="5464"/>
                  </a:cubicBezTo>
                  <a:cubicBezTo>
                    <a:pt x="589" y="5210"/>
                    <a:pt x="245" y="4704"/>
                    <a:pt x="285" y="4109"/>
                  </a:cubicBezTo>
                  <a:cubicBezTo>
                    <a:pt x="340" y="3309"/>
                    <a:pt x="1121" y="2828"/>
                    <a:pt x="1852" y="2789"/>
                  </a:cubicBezTo>
                  <a:cubicBezTo>
                    <a:pt x="1970" y="2781"/>
                    <a:pt x="1972" y="2604"/>
                    <a:pt x="1854" y="2604"/>
                  </a:cubicBezTo>
                  <a:cubicBezTo>
                    <a:pt x="1854" y="2604"/>
                    <a:pt x="1853" y="2604"/>
                    <a:pt x="1852" y="2604"/>
                  </a:cubicBezTo>
                  <a:cubicBezTo>
                    <a:pt x="1806" y="2605"/>
                    <a:pt x="1759" y="2609"/>
                    <a:pt x="1712" y="2612"/>
                  </a:cubicBezTo>
                  <a:cubicBezTo>
                    <a:pt x="1716" y="2596"/>
                    <a:pt x="1716" y="2578"/>
                    <a:pt x="1704" y="2560"/>
                  </a:cubicBezTo>
                  <a:cubicBezTo>
                    <a:pt x="1103" y="1658"/>
                    <a:pt x="1965" y="598"/>
                    <a:pt x="2859" y="358"/>
                  </a:cubicBezTo>
                  <a:cubicBezTo>
                    <a:pt x="3038" y="310"/>
                    <a:pt x="3214" y="287"/>
                    <a:pt x="3386" y="287"/>
                  </a:cubicBezTo>
                  <a:cubicBezTo>
                    <a:pt x="4040" y="287"/>
                    <a:pt x="4631" y="619"/>
                    <a:pt x="5055" y="1157"/>
                  </a:cubicBezTo>
                  <a:cubicBezTo>
                    <a:pt x="5070" y="1177"/>
                    <a:pt x="5090" y="1185"/>
                    <a:pt x="5111" y="1185"/>
                  </a:cubicBezTo>
                  <a:cubicBezTo>
                    <a:pt x="5173" y="1185"/>
                    <a:pt x="5239" y="1110"/>
                    <a:pt x="5196" y="1049"/>
                  </a:cubicBezTo>
                  <a:cubicBezTo>
                    <a:pt x="5195" y="1047"/>
                    <a:pt x="5192" y="1046"/>
                    <a:pt x="5191" y="1043"/>
                  </a:cubicBezTo>
                  <a:cubicBezTo>
                    <a:pt x="5192" y="1041"/>
                    <a:pt x="5195" y="1038"/>
                    <a:pt x="5196" y="1036"/>
                  </a:cubicBezTo>
                  <a:cubicBezTo>
                    <a:pt x="5388" y="548"/>
                    <a:pt x="5845" y="177"/>
                    <a:pt x="6359" y="177"/>
                  </a:cubicBezTo>
                  <a:close/>
                  <a:moveTo>
                    <a:pt x="6389" y="0"/>
                  </a:moveTo>
                  <a:cubicBezTo>
                    <a:pt x="5821" y="0"/>
                    <a:pt x="5282" y="390"/>
                    <a:pt x="5111" y="936"/>
                  </a:cubicBezTo>
                  <a:cubicBezTo>
                    <a:pt x="4679" y="402"/>
                    <a:pt x="4042" y="97"/>
                    <a:pt x="3385" y="97"/>
                  </a:cubicBezTo>
                  <a:cubicBezTo>
                    <a:pt x="3073" y="97"/>
                    <a:pt x="2756" y="166"/>
                    <a:pt x="2454" y="312"/>
                  </a:cubicBezTo>
                  <a:cubicBezTo>
                    <a:pt x="1618" y="715"/>
                    <a:pt x="952" y="1786"/>
                    <a:pt x="1586" y="2630"/>
                  </a:cubicBezTo>
                  <a:cubicBezTo>
                    <a:pt x="887" y="2740"/>
                    <a:pt x="242" y="3227"/>
                    <a:pt x="114" y="3958"/>
                  </a:cubicBezTo>
                  <a:cubicBezTo>
                    <a:pt x="0" y="4616"/>
                    <a:pt x="365" y="5314"/>
                    <a:pt x="980" y="5557"/>
                  </a:cubicBezTo>
                  <a:cubicBezTo>
                    <a:pt x="643" y="5871"/>
                    <a:pt x="646" y="6505"/>
                    <a:pt x="937" y="6847"/>
                  </a:cubicBezTo>
                  <a:cubicBezTo>
                    <a:pt x="1119" y="7059"/>
                    <a:pt x="1390" y="7163"/>
                    <a:pt x="1662" y="7163"/>
                  </a:cubicBezTo>
                  <a:cubicBezTo>
                    <a:pt x="1898" y="7163"/>
                    <a:pt x="2136" y="7084"/>
                    <a:pt x="2315" y="6931"/>
                  </a:cubicBezTo>
                  <a:lnTo>
                    <a:pt x="2315" y="6931"/>
                  </a:lnTo>
                  <a:cubicBezTo>
                    <a:pt x="2049" y="7582"/>
                    <a:pt x="2199" y="8436"/>
                    <a:pt x="2873" y="8776"/>
                  </a:cubicBezTo>
                  <a:cubicBezTo>
                    <a:pt x="3035" y="8858"/>
                    <a:pt x="3215" y="8898"/>
                    <a:pt x="3394" y="8898"/>
                  </a:cubicBezTo>
                  <a:cubicBezTo>
                    <a:pt x="3846" y="8898"/>
                    <a:pt x="4295" y="8650"/>
                    <a:pt x="4467" y="8217"/>
                  </a:cubicBezTo>
                  <a:cubicBezTo>
                    <a:pt x="4684" y="8985"/>
                    <a:pt x="5440" y="9533"/>
                    <a:pt x="6227" y="9533"/>
                  </a:cubicBezTo>
                  <a:cubicBezTo>
                    <a:pt x="6387" y="9533"/>
                    <a:pt x="6549" y="9510"/>
                    <a:pt x="6707" y="9461"/>
                  </a:cubicBezTo>
                  <a:cubicBezTo>
                    <a:pt x="7617" y="9186"/>
                    <a:pt x="8120" y="8147"/>
                    <a:pt x="7864" y="7258"/>
                  </a:cubicBezTo>
                  <a:lnTo>
                    <a:pt x="7864" y="7258"/>
                  </a:lnTo>
                  <a:cubicBezTo>
                    <a:pt x="8041" y="7338"/>
                    <a:pt x="8233" y="7377"/>
                    <a:pt x="8424" y="7377"/>
                  </a:cubicBezTo>
                  <a:cubicBezTo>
                    <a:pt x="8935" y="7377"/>
                    <a:pt x="9444" y="7104"/>
                    <a:pt x="9659" y="6613"/>
                  </a:cubicBezTo>
                  <a:cubicBezTo>
                    <a:pt x="9935" y="5985"/>
                    <a:pt x="9623" y="5264"/>
                    <a:pt x="9057" y="4940"/>
                  </a:cubicBezTo>
                  <a:cubicBezTo>
                    <a:pt x="9992" y="4681"/>
                    <a:pt x="10528" y="3689"/>
                    <a:pt x="10210" y="2735"/>
                  </a:cubicBezTo>
                  <a:cubicBezTo>
                    <a:pt x="9925" y="1875"/>
                    <a:pt x="9122" y="1422"/>
                    <a:pt x="8285" y="1422"/>
                  </a:cubicBezTo>
                  <a:cubicBezTo>
                    <a:pt x="8079" y="1422"/>
                    <a:pt x="7872" y="1449"/>
                    <a:pt x="7669" y="1504"/>
                  </a:cubicBezTo>
                  <a:cubicBezTo>
                    <a:pt x="7766" y="863"/>
                    <a:pt x="7297" y="178"/>
                    <a:pt x="6661" y="31"/>
                  </a:cubicBezTo>
                  <a:cubicBezTo>
                    <a:pt x="6571" y="10"/>
                    <a:pt x="6479" y="0"/>
                    <a:pt x="63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flipH="1">
              <a:off x="8468091" y="153580"/>
              <a:ext cx="612641" cy="554984"/>
            </a:xfrm>
            <a:custGeom>
              <a:rect b="b" l="l" r="r" t="t"/>
              <a:pathLst>
                <a:path extrusionOk="0" h="9154" w="10105">
                  <a:moveTo>
                    <a:pt x="5157" y="4336"/>
                  </a:moveTo>
                  <a:cubicBezTo>
                    <a:pt x="5225" y="4336"/>
                    <a:pt x="5293" y="4353"/>
                    <a:pt x="5353" y="4389"/>
                  </a:cubicBezTo>
                  <a:cubicBezTo>
                    <a:pt x="5388" y="4410"/>
                    <a:pt x="5376" y="4461"/>
                    <a:pt x="5342" y="4473"/>
                  </a:cubicBezTo>
                  <a:cubicBezTo>
                    <a:pt x="5567" y="4625"/>
                    <a:pt x="5480" y="4974"/>
                    <a:pt x="5260" y="5081"/>
                  </a:cubicBezTo>
                  <a:cubicBezTo>
                    <a:pt x="5214" y="5104"/>
                    <a:pt x="5168" y="5114"/>
                    <a:pt x="5122" y="5114"/>
                  </a:cubicBezTo>
                  <a:cubicBezTo>
                    <a:pt x="4911" y="5114"/>
                    <a:pt x="4722" y="4896"/>
                    <a:pt x="4741" y="4679"/>
                  </a:cubicBezTo>
                  <a:cubicBezTo>
                    <a:pt x="4760" y="4473"/>
                    <a:pt x="4961" y="4336"/>
                    <a:pt x="5157" y="4336"/>
                  </a:cubicBezTo>
                  <a:close/>
                  <a:moveTo>
                    <a:pt x="7142" y="4442"/>
                  </a:moveTo>
                  <a:cubicBezTo>
                    <a:pt x="7194" y="4442"/>
                    <a:pt x="7246" y="4449"/>
                    <a:pt x="7296" y="4464"/>
                  </a:cubicBezTo>
                  <a:cubicBezTo>
                    <a:pt x="7301" y="4465"/>
                    <a:pt x="7305" y="4465"/>
                    <a:pt x="7307" y="4466"/>
                  </a:cubicBezTo>
                  <a:cubicBezTo>
                    <a:pt x="7312" y="4469"/>
                    <a:pt x="7317" y="4471"/>
                    <a:pt x="7323" y="4474"/>
                  </a:cubicBezTo>
                  <a:cubicBezTo>
                    <a:pt x="7377" y="4494"/>
                    <a:pt x="7428" y="4521"/>
                    <a:pt x="7470" y="4558"/>
                  </a:cubicBezTo>
                  <a:cubicBezTo>
                    <a:pt x="7492" y="4577"/>
                    <a:pt x="7487" y="4604"/>
                    <a:pt x="7472" y="4622"/>
                  </a:cubicBezTo>
                  <a:cubicBezTo>
                    <a:pt x="7546" y="4793"/>
                    <a:pt x="7466" y="5042"/>
                    <a:pt x="7295" y="5129"/>
                  </a:cubicBezTo>
                  <a:cubicBezTo>
                    <a:pt x="7242" y="5157"/>
                    <a:pt x="7185" y="5169"/>
                    <a:pt x="7128" y="5169"/>
                  </a:cubicBezTo>
                  <a:cubicBezTo>
                    <a:pt x="7024" y="5169"/>
                    <a:pt x="6919" y="5128"/>
                    <a:pt x="6837" y="5063"/>
                  </a:cubicBezTo>
                  <a:cubicBezTo>
                    <a:pt x="6720" y="4973"/>
                    <a:pt x="6603" y="4818"/>
                    <a:pt x="6694" y="4676"/>
                  </a:cubicBezTo>
                  <a:cubicBezTo>
                    <a:pt x="6790" y="4524"/>
                    <a:pt x="6967" y="4442"/>
                    <a:pt x="7142" y="4442"/>
                  </a:cubicBezTo>
                  <a:close/>
                  <a:moveTo>
                    <a:pt x="3091" y="4425"/>
                  </a:moveTo>
                  <a:cubicBezTo>
                    <a:pt x="3146" y="4425"/>
                    <a:pt x="3199" y="4439"/>
                    <a:pt x="3245" y="4473"/>
                  </a:cubicBezTo>
                  <a:cubicBezTo>
                    <a:pt x="3271" y="4493"/>
                    <a:pt x="3265" y="4532"/>
                    <a:pt x="3233" y="4541"/>
                  </a:cubicBezTo>
                  <a:cubicBezTo>
                    <a:pt x="3333" y="4599"/>
                    <a:pt x="3399" y="4713"/>
                    <a:pt x="3414" y="4829"/>
                  </a:cubicBezTo>
                  <a:cubicBezTo>
                    <a:pt x="3448" y="5079"/>
                    <a:pt x="3269" y="5214"/>
                    <a:pt x="3075" y="5214"/>
                  </a:cubicBezTo>
                  <a:cubicBezTo>
                    <a:pt x="2953" y="5214"/>
                    <a:pt x="2825" y="5161"/>
                    <a:pt x="2741" y="5050"/>
                  </a:cubicBezTo>
                  <a:cubicBezTo>
                    <a:pt x="2633" y="4908"/>
                    <a:pt x="2649" y="4716"/>
                    <a:pt x="2763" y="4582"/>
                  </a:cubicBezTo>
                  <a:cubicBezTo>
                    <a:pt x="2837" y="4497"/>
                    <a:pt x="2968" y="4425"/>
                    <a:pt x="3091" y="4425"/>
                  </a:cubicBezTo>
                  <a:close/>
                  <a:moveTo>
                    <a:pt x="6114" y="0"/>
                  </a:moveTo>
                  <a:cubicBezTo>
                    <a:pt x="5602" y="0"/>
                    <a:pt x="5145" y="371"/>
                    <a:pt x="4952" y="859"/>
                  </a:cubicBezTo>
                  <a:cubicBezTo>
                    <a:pt x="4951" y="861"/>
                    <a:pt x="4948" y="864"/>
                    <a:pt x="4947" y="866"/>
                  </a:cubicBezTo>
                  <a:cubicBezTo>
                    <a:pt x="4948" y="869"/>
                    <a:pt x="4951" y="870"/>
                    <a:pt x="4952" y="872"/>
                  </a:cubicBezTo>
                  <a:cubicBezTo>
                    <a:pt x="4995" y="933"/>
                    <a:pt x="4928" y="1008"/>
                    <a:pt x="4866" y="1008"/>
                  </a:cubicBezTo>
                  <a:cubicBezTo>
                    <a:pt x="4845" y="1008"/>
                    <a:pt x="4825" y="1000"/>
                    <a:pt x="4810" y="980"/>
                  </a:cubicBezTo>
                  <a:cubicBezTo>
                    <a:pt x="4386" y="442"/>
                    <a:pt x="3795" y="110"/>
                    <a:pt x="3140" y="110"/>
                  </a:cubicBezTo>
                  <a:cubicBezTo>
                    <a:pt x="2969" y="110"/>
                    <a:pt x="2793" y="133"/>
                    <a:pt x="2614" y="181"/>
                  </a:cubicBezTo>
                  <a:cubicBezTo>
                    <a:pt x="1722" y="421"/>
                    <a:pt x="859" y="1481"/>
                    <a:pt x="1460" y="2383"/>
                  </a:cubicBezTo>
                  <a:cubicBezTo>
                    <a:pt x="1473" y="2401"/>
                    <a:pt x="1473" y="2420"/>
                    <a:pt x="1467" y="2435"/>
                  </a:cubicBezTo>
                  <a:cubicBezTo>
                    <a:pt x="1514" y="2432"/>
                    <a:pt x="1562" y="2428"/>
                    <a:pt x="1608" y="2427"/>
                  </a:cubicBezTo>
                  <a:cubicBezTo>
                    <a:pt x="1609" y="2427"/>
                    <a:pt x="1610" y="2427"/>
                    <a:pt x="1610" y="2427"/>
                  </a:cubicBezTo>
                  <a:cubicBezTo>
                    <a:pt x="1728" y="2427"/>
                    <a:pt x="1726" y="2604"/>
                    <a:pt x="1608" y="2612"/>
                  </a:cubicBezTo>
                  <a:cubicBezTo>
                    <a:pt x="876" y="2651"/>
                    <a:pt x="95" y="3132"/>
                    <a:pt x="41" y="3933"/>
                  </a:cubicBezTo>
                  <a:cubicBezTo>
                    <a:pt x="1" y="4528"/>
                    <a:pt x="345" y="5033"/>
                    <a:pt x="865" y="5287"/>
                  </a:cubicBezTo>
                  <a:cubicBezTo>
                    <a:pt x="874" y="5284"/>
                    <a:pt x="880" y="5278"/>
                    <a:pt x="889" y="5272"/>
                  </a:cubicBezTo>
                  <a:cubicBezTo>
                    <a:pt x="901" y="5267"/>
                    <a:pt x="912" y="5264"/>
                    <a:pt x="923" y="5264"/>
                  </a:cubicBezTo>
                  <a:cubicBezTo>
                    <a:pt x="984" y="5264"/>
                    <a:pt x="1034" y="5339"/>
                    <a:pt x="979" y="5390"/>
                  </a:cubicBezTo>
                  <a:cubicBezTo>
                    <a:pt x="665" y="5680"/>
                    <a:pt x="514" y="6132"/>
                    <a:pt x="788" y="6515"/>
                  </a:cubicBezTo>
                  <a:cubicBezTo>
                    <a:pt x="946" y="6735"/>
                    <a:pt x="1179" y="6826"/>
                    <a:pt x="1421" y="6826"/>
                  </a:cubicBezTo>
                  <a:cubicBezTo>
                    <a:pt x="1672" y="6826"/>
                    <a:pt x="1932" y="6728"/>
                    <a:pt x="2127" y="6573"/>
                  </a:cubicBezTo>
                  <a:cubicBezTo>
                    <a:pt x="2135" y="6567"/>
                    <a:pt x="2145" y="6564"/>
                    <a:pt x="2155" y="6564"/>
                  </a:cubicBezTo>
                  <a:cubicBezTo>
                    <a:pt x="2182" y="6564"/>
                    <a:pt x="2209" y="6584"/>
                    <a:pt x="2204" y="6609"/>
                  </a:cubicBezTo>
                  <a:cubicBezTo>
                    <a:pt x="2257" y="6621"/>
                    <a:pt x="2305" y="6681"/>
                    <a:pt x="2273" y="6746"/>
                  </a:cubicBezTo>
                  <a:cubicBezTo>
                    <a:pt x="2008" y="7297"/>
                    <a:pt x="2104" y="8091"/>
                    <a:pt x="2682" y="8413"/>
                  </a:cubicBezTo>
                  <a:cubicBezTo>
                    <a:pt x="2838" y="8500"/>
                    <a:pt x="3008" y="8541"/>
                    <a:pt x="3176" y="8541"/>
                  </a:cubicBezTo>
                  <a:cubicBezTo>
                    <a:pt x="3568" y="8541"/>
                    <a:pt x="3951" y="8321"/>
                    <a:pt x="4135" y="7960"/>
                  </a:cubicBezTo>
                  <a:cubicBezTo>
                    <a:pt x="4145" y="7941"/>
                    <a:pt x="4162" y="7933"/>
                    <a:pt x="4180" y="7933"/>
                  </a:cubicBezTo>
                  <a:cubicBezTo>
                    <a:pt x="4199" y="7933"/>
                    <a:pt x="4219" y="7942"/>
                    <a:pt x="4231" y="7958"/>
                  </a:cubicBezTo>
                  <a:cubicBezTo>
                    <a:pt x="4248" y="7934"/>
                    <a:pt x="4277" y="7921"/>
                    <a:pt x="4307" y="7921"/>
                  </a:cubicBezTo>
                  <a:cubicBezTo>
                    <a:pt x="4343" y="7921"/>
                    <a:pt x="4380" y="7941"/>
                    <a:pt x="4396" y="7985"/>
                  </a:cubicBezTo>
                  <a:cubicBezTo>
                    <a:pt x="4642" y="8643"/>
                    <a:pt x="5277" y="9154"/>
                    <a:pt x="5978" y="9154"/>
                  </a:cubicBezTo>
                  <a:cubicBezTo>
                    <a:pt x="6119" y="9154"/>
                    <a:pt x="6263" y="9133"/>
                    <a:pt x="6407" y="9089"/>
                  </a:cubicBezTo>
                  <a:cubicBezTo>
                    <a:pt x="7268" y="8824"/>
                    <a:pt x="7664" y="7860"/>
                    <a:pt x="7468" y="7035"/>
                  </a:cubicBezTo>
                  <a:cubicBezTo>
                    <a:pt x="7461" y="7000"/>
                    <a:pt x="7476" y="6975"/>
                    <a:pt x="7498" y="6963"/>
                  </a:cubicBezTo>
                  <a:cubicBezTo>
                    <a:pt x="7504" y="6919"/>
                    <a:pt x="7543" y="6878"/>
                    <a:pt x="7592" y="6878"/>
                  </a:cubicBezTo>
                  <a:cubicBezTo>
                    <a:pt x="7606" y="6878"/>
                    <a:pt x="7620" y="6881"/>
                    <a:pt x="7635" y="6888"/>
                  </a:cubicBezTo>
                  <a:cubicBezTo>
                    <a:pt x="7807" y="6972"/>
                    <a:pt x="7996" y="7013"/>
                    <a:pt x="8184" y="7013"/>
                  </a:cubicBezTo>
                  <a:cubicBezTo>
                    <a:pt x="8622" y="7013"/>
                    <a:pt x="9052" y="6789"/>
                    <a:pt x="9245" y="6366"/>
                  </a:cubicBezTo>
                  <a:cubicBezTo>
                    <a:pt x="9518" y="5771"/>
                    <a:pt x="9176" y="5065"/>
                    <a:pt x="8603" y="4809"/>
                  </a:cubicBezTo>
                  <a:cubicBezTo>
                    <a:pt x="8595" y="4810"/>
                    <a:pt x="8587" y="4813"/>
                    <a:pt x="8580" y="4814"/>
                  </a:cubicBezTo>
                  <a:cubicBezTo>
                    <a:pt x="8575" y="4814"/>
                    <a:pt x="8570" y="4815"/>
                    <a:pt x="8566" y="4815"/>
                  </a:cubicBezTo>
                  <a:cubicBezTo>
                    <a:pt x="8456" y="4815"/>
                    <a:pt x="8413" y="4646"/>
                    <a:pt x="8530" y="4631"/>
                  </a:cubicBezTo>
                  <a:cubicBezTo>
                    <a:pt x="9498" y="4497"/>
                    <a:pt x="10104" y="3549"/>
                    <a:pt x="9785" y="2609"/>
                  </a:cubicBezTo>
                  <a:cubicBezTo>
                    <a:pt x="9507" y="1791"/>
                    <a:pt x="8747" y="1408"/>
                    <a:pt x="7956" y="1408"/>
                  </a:cubicBezTo>
                  <a:cubicBezTo>
                    <a:pt x="7760" y="1408"/>
                    <a:pt x="7561" y="1431"/>
                    <a:pt x="7368" y="1478"/>
                  </a:cubicBezTo>
                  <a:cubicBezTo>
                    <a:pt x="7367" y="1478"/>
                    <a:pt x="7366" y="1478"/>
                    <a:pt x="7364" y="1478"/>
                  </a:cubicBezTo>
                  <a:cubicBezTo>
                    <a:pt x="7363" y="1478"/>
                    <a:pt x="7361" y="1478"/>
                    <a:pt x="7359" y="1479"/>
                  </a:cubicBezTo>
                  <a:cubicBezTo>
                    <a:pt x="7350" y="1483"/>
                    <a:pt x="7339" y="1485"/>
                    <a:pt x="7328" y="1485"/>
                  </a:cubicBezTo>
                  <a:cubicBezTo>
                    <a:pt x="7289" y="1485"/>
                    <a:pt x="7250" y="1458"/>
                    <a:pt x="7251" y="1411"/>
                  </a:cubicBezTo>
                  <a:cubicBezTo>
                    <a:pt x="7280" y="839"/>
                    <a:pt x="7060" y="267"/>
                    <a:pt x="6476" y="63"/>
                  </a:cubicBezTo>
                  <a:cubicBezTo>
                    <a:pt x="6354" y="20"/>
                    <a:pt x="6233" y="0"/>
                    <a:pt x="6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flipH="1">
              <a:off x="8623182" y="422822"/>
              <a:ext cx="57172" cy="44137"/>
            </a:xfrm>
            <a:custGeom>
              <a:rect b="b" l="l" r="r" t="t"/>
              <a:pathLst>
                <a:path extrusionOk="0" h="728" w="943">
                  <a:moveTo>
                    <a:pt x="233" y="331"/>
                  </a:moveTo>
                  <a:cubicBezTo>
                    <a:pt x="248" y="337"/>
                    <a:pt x="265" y="343"/>
                    <a:pt x="281" y="349"/>
                  </a:cubicBezTo>
                  <a:cubicBezTo>
                    <a:pt x="280" y="406"/>
                    <a:pt x="296" y="461"/>
                    <a:pt x="342" y="501"/>
                  </a:cubicBezTo>
                  <a:cubicBezTo>
                    <a:pt x="322" y="487"/>
                    <a:pt x="305" y="473"/>
                    <a:pt x="290" y="457"/>
                  </a:cubicBezTo>
                  <a:cubicBezTo>
                    <a:pt x="245" y="411"/>
                    <a:pt x="228" y="370"/>
                    <a:pt x="233" y="331"/>
                  </a:cubicBezTo>
                  <a:close/>
                  <a:moveTo>
                    <a:pt x="614" y="179"/>
                  </a:moveTo>
                  <a:cubicBezTo>
                    <a:pt x="631" y="179"/>
                    <a:pt x="649" y="183"/>
                    <a:pt x="666" y="192"/>
                  </a:cubicBezTo>
                  <a:cubicBezTo>
                    <a:pt x="817" y="277"/>
                    <a:pt x="701" y="532"/>
                    <a:pt x="563" y="559"/>
                  </a:cubicBezTo>
                  <a:cubicBezTo>
                    <a:pt x="550" y="561"/>
                    <a:pt x="536" y="563"/>
                    <a:pt x="523" y="563"/>
                  </a:cubicBezTo>
                  <a:cubicBezTo>
                    <a:pt x="474" y="563"/>
                    <a:pt x="426" y="547"/>
                    <a:pt x="382" y="524"/>
                  </a:cubicBezTo>
                  <a:lnTo>
                    <a:pt x="382" y="524"/>
                  </a:lnTo>
                  <a:cubicBezTo>
                    <a:pt x="398" y="530"/>
                    <a:pt x="414" y="533"/>
                    <a:pt x="430" y="533"/>
                  </a:cubicBezTo>
                  <a:cubicBezTo>
                    <a:pt x="548" y="533"/>
                    <a:pt x="668" y="380"/>
                    <a:pt x="619" y="267"/>
                  </a:cubicBezTo>
                  <a:cubicBezTo>
                    <a:pt x="605" y="235"/>
                    <a:pt x="584" y="210"/>
                    <a:pt x="562" y="189"/>
                  </a:cubicBezTo>
                  <a:cubicBezTo>
                    <a:pt x="579" y="183"/>
                    <a:pt x="596" y="179"/>
                    <a:pt x="614" y="179"/>
                  </a:cubicBezTo>
                  <a:close/>
                  <a:moveTo>
                    <a:pt x="540" y="1"/>
                  </a:moveTo>
                  <a:cubicBezTo>
                    <a:pt x="365" y="1"/>
                    <a:pt x="188" y="84"/>
                    <a:pt x="91" y="235"/>
                  </a:cubicBezTo>
                  <a:cubicBezTo>
                    <a:pt x="0" y="377"/>
                    <a:pt x="117" y="532"/>
                    <a:pt x="234" y="622"/>
                  </a:cubicBezTo>
                  <a:cubicBezTo>
                    <a:pt x="315" y="687"/>
                    <a:pt x="420" y="728"/>
                    <a:pt x="524" y="728"/>
                  </a:cubicBezTo>
                  <a:cubicBezTo>
                    <a:pt x="581" y="728"/>
                    <a:pt x="638" y="716"/>
                    <a:pt x="691" y="688"/>
                  </a:cubicBezTo>
                  <a:cubicBezTo>
                    <a:pt x="861" y="601"/>
                    <a:pt x="942" y="353"/>
                    <a:pt x="868" y="181"/>
                  </a:cubicBezTo>
                  <a:cubicBezTo>
                    <a:pt x="883" y="163"/>
                    <a:pt x="888" y="136"/>
                    <a:pt x="867" y="117"/>
                  </a:cubicBezTo>
                  <a:cubicBezTo>
                    <a:pt x="825" y="80"/>
                    <a:pt x="774" y="53"/>
                    <a:pt x="720" y="33"/>
                  </a:cubicBezTo>
                  <a:cubicBezTo>
                    <a:pt x="715" y="30"/>
                    <a:pt x="710" y="28"/>
                    <a:pt x="704" y="25"/>
                  </a:cubicBezTo>
                  <a:cubicBezTo>
                    <a:pt x="702" y="24"/>
                    <a:pt x="698" y="24"/>
                    <a:pt x="693" y="23"/>
                  </a:cubicBezTo>
                  <a:cubicBezTo>
                    <a:pt x="644" y="8"/>
                    <a:pt x="592" y="1"/>
                    <a:pt x="5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flipH="1">
              <a:off x="8743223" y="416456"/>
              <a:ext cx="51230" cy="47289"/>
            </a:xfrm>
            <a:custGeom>
              <a:rect b="b" l="l" r="r" t="t"/>
              <a:pathLst>
                <a:path extrusionOk="0" h="780" w="845">
                  <a:moveTo>
                    <a:pt x="529" y="281"/>
                  </a:moveTo>
                  <a:cubicBezTo>
                    <a:pt x="532" y="283"/>
                    <a:pt x="534" y="283"/>
                    <a:pt x="537" y="285"/>
                  </a:cubicBezTo>
                  <a:cubicBezTo>
                    <a:pt x="572" y="315"/>
                    <a:pt x="584" y="355"/>
                    <a:pt x="583" y="398"/>
                  </a:cubicBezTo>
                  <a:cubicBezTo>
                    <a:pt x="573" y="391"/>
                    <a:pt x="560" y="384"/>
                    <a:pt x="547" y="376"/>
                  </a:cubicBezTo>
                  <a:cubicBezTo>
                    <a:pt x="544" y="372"/>
                    <a:pt x="539" y="374"/>
                    <a:pt x="534" y="372"/>
                  </a:cubicBezTo>
                  <a:cubicBezTo>
                    <a:pt x="533" y="356"/>
                    <a:pt x="528" y="339"/>
                    <a:pt x="517" y="326"/>
                  </a:cubicBezTo>
                  <a:cubicBezTo>
                    <a:pt x="522" y="311"/>
                    <a:pt x="525" y="297"/>
                    <a:pt x="529" y="281"/>
                  </a:cubicBezTo>
                  <a:close/>
                  <a:moveTo>
                    <a:pt x="500" y="442"/>
                  </a:moveTo>
                  <a:cubicBezTo>
                    <a:pt x="517" y="466"/>
                    <a:pt x="532" y="489"/>
                    <a:pt x="552" y="511"/>
                  </a:cubicBezTo>
                  <a:cubicBezTo>
                    <a:pt x="523" y="556"/>
                    <a:pt x="482" y="593"/>
                    <a:pt x="435" y="605"/>
                  </a:cubicBezTo>
                  <a:cubicBezTo>
                    <a:pt x="461" y="582"/>
                    <a:pt x="477" y="547"/>
                    <a:pt x="466" y="510"/>
                  </a:cubicBezTo>
                  <a:cubicBezTo>
                    <a:pt x="462" y="487"/>
                    <a:pt x="449" y="464"/>
                    <a:pt x="431" y="447"/>
                  </a:cubicBezTo>
                  <a:lnTo>
                    <a:pt x="431" y="447"/>
                  </a:lnTo>
                  <a:cubicBezTo>
                    <a:pt x="434" y="449"/>
                    <a:pt x="438" y="451"/>
                    <a:pt x="442" y="452"/>
                  </a:cubicBezTo>
                  <a:cubicBezTo>
                    <a:pt x="448" y="454"/>
                    <a:pt x="455" y="454"/>
                    <a:pt x="461" y="454"/>
                  </a:cubicBezTo>
                  <a:cubicBezTo>
                    <a:pt x="476" y="454"/>
                    <a:pt x="489" y="450"/>
                    <a:pt x="500" y="442"/>
                  </a:cubicBezTo>
                  <a:close/>
                  <a:moveTo>
                    <a:pt x="437" y="0"/>
                  </a:moveTo>
                  <a:cubicBezTo>
                    <a:pt x="240" y="0"/>
                    <a:pt x="39" y="138"/>
                    <a:pt x="20" y="343"/>
                  </a:cubicBezTo>
                  <a:cubicBezTo>
                    <a:pt x="0" y="560"/>
                    <a:pt x="190" y="779"/>
                    <a:pt x="401" y="779"/>
                  </a:cubicBezTo>
                  <a:cubicBezTo>
                    <a:pt x="447" y="779"/>
                    <a:pt x="493" y="769"/>
                    <a:pt x="539" y="746"/>
                  </a:cubicBezTo>
                  <a:cubicBezTo>
                    <a:pt x="758" y="638"/>
                    <a:pt x="845" y="289"/>
                    <a:pt x="622" y="138"/>
                  </a:cubicBezTo>
                  <a:cubicBezTo>
                    <a:pt x="654" y="127"/>
                    <a:pt x="667" y="74"/>
                    <a:pt x="632" y="53"/>
                  </a:cubicBezTo>
                  <a:cubicBezTo>
                    <a:pt x="573" y="17"/>
                    <a:pt x="505" y="0"/>
                    <a:pt x="4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flipH="1">
              <a:off x="8871630" y="421852"/>
              <a:ext cx="49472" cy="47835"/>
            </a:xfrm>
            <a:custGeom>
              <a:rect b="b" l="l" r="r" t="t"/>
              <a:pathLst>
                <a:path extrusionOk="0" h="789" w="816">
                  <a:moveTo>
                    <a:pt x="517" y="298"/>
                  </a:moveTo>
                  <a:cubicBezTo>
                    <a:pt x="520" y="300"/>
                    <a:pt x="524" y="302"/>
                    <a:pt x="527" y="303"/>
                  </a:cubicBezTo>
                  <a:cubicBezTo>
                    <a:pt x="546" y="317"/>
                    <a:pt x="560" y="338"/>
                    <a:pt x="568" y="360"/>
                  </a:cubicBezTo>
                  <a:cubicBezTo>
                    <a:pt x="580" y="405"/>
                    <a:pt x="559" y="458"/>
                    <a:pt x="533" y="494"/>
                  </a:cubicBezTo>
                  <a:cubicBezTo>
                    <a:pt x="502" y="539"/>
                    <a:pt x="450" y="576"/>
                    <a:pt x="400" y="576"/>
                  </a:cubicBezTo>
                  <a:cubicBezTo>
                    <a:pt x="368" y="576"/>
                    <a:pt x="336" y="560"/>
                    <a:pt x="314" y="519"/>
                  </a:cubicBezTo>
                  <a:cubicBezTo>
                    <a:pt x="312" y="517"/>
                    <a:pt x="311" y="513"/>
                    <a:pt x="309" y="508"/>
                  </a:cubicBezTo>
                  <a:lnTo>
                    <a:pt x="309" y="508"/>
                  </a:lnTo>
                  <a:cubicBezTo>
                    <a:pt x="317" y="512"/>
                    <a:pt x="325" y="517"/>
                    <a:pt x="335" y="519"/>
                  </a:cubicBezTo>
                  <a:cubicBezTo>
                    <a:pt x="338" y="520"/>
                    <a:pt x="341" y="520"/>
                    <a:pt x="344" y="520"/>
                  </a:cubicBezTo>
                  <a:cubicBezTo>
                    <a:pt x="355" y="520"/>
                    <a:pt x="363" y="516"/>
                    <a:pt x="370" y="509"/>
                  </a:cubicBezTo>
                  <a:cubicBezTo>
                    <a:pt x="378" y="513"/>
                    <a:pt x="388" y="515"/>
                    <a:pt x="397" y="515"/>
                  </a:cubicBezTo>
                  <a:cubicBezTo>
                    <a:pt x="415" y="515"/>
                    <a:pt x="434" y="507"/>
                    <a:pt x="446" y="491"/>
                  </a:cubicBezTo>
                  <a:cubicBezTo>
                    <a:pt x="453" y="480"/>
                    <a:pt x="458" y="467"/>
                    <a:pt x="461" y="455"/>
                  </a:cubicBezTo>
                  <a:cubicBezTo>
                    <a:pt x="493" y="445"/>
                    <a:pt x="522" y="411"/>
                    <a:pt x="524" y="377"/>
                  </a:cubicBezTo>
                  <a:cubicBezTo>
                    <a:pt x="524" y="353"/>
                    <a:pt x="522" y="326"/>
                    <a:pt x="517" y="298"/>
                  </a:cubicBezTo>
                  <a:close/>
                  <a:moveTo>
                    <a:pt x="458" y="0"/>
                  </a:moveTo>
                  <a:cubicBezTo>
                    <a:pt x="336" y="0"/>
                    <a:pt x="204" y="73"/>
                    <a:pt x="131" y="158"/>
                  </a:cubicBezTo>
                  <a:cubicBezTo>
                    <a:pt x="16" y="291"/>
                    <a:pt x="1" y="483"/>
                    <a:pt x="108" y="625"/>
                  </a:cubicBezTo>
                  <a:cubicBezTo>
                    <a:pt x="192" y="736"/>
                    <a:pt x="320" y="789"/>
                    <a:pt x="442" y="789"/>
                  </a:cubicBezTo>
                  <a:cubicBezTo>
                    <a:pt x="636" y="789"/>
                    <a:pt x="815" y="654"/>
                    <a:pt x="781" y="404"/>
                  </a:cubicBezTo>
                  <a:cubicBezTo>
                    <a:pt x="766" y="288"/>
                    <a:pt x="700" y="174"/>
                    <a:pt x="600" y="117"/>
                  </a:cubicBezTo>
                  <a:cubicBezTo>
                    <a:pt x="631" y="108"/>
                    <a:pt x="638" y="70"/>
                    <a:pt x="612" y="49"/>
                  </a:cubicBezTo>
                  <a:cubicBezTo>
                    <a:pt x="566" y="15"/>
                    <a:pt x="513" y="0"/>
                    <a:pt x="4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1"/>
          <p:cNvGrpSpPr/>
          <p:nvPr/>
        </p:nvGrpSpPr>
        <p:grpSpPr>
          <a:xfrm rot="8100000">
            <a:off x="124342" y="4439542"/>
            <a:ext cx="400652" cy="517640"/>
            <a:chOff x="8489040" y="1196592"/>
            <a:chExt cx="572099" cy="739149"/>
          </a:xfrm>
        </p:grpSpPr>
        <p:sp>
          <p:nvSpPr>
            <p:cNvPr id="448" name="Google Shape;448;p31"/>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31"/>
          <p:cNvGrpSpPr/>
          <p:nvPr/>
        </p:nvGrpSpPr>
        <p:grpSpPr>
          <a:xfrm rot="-6813077">
            <a:off x="4882612" y="84782"/>
            <a:ext cx="263178" cy="251387"/>
            <a:chOff x="2369325" y="4565225"/>
            <a:chExt cx="319629" cy="305226"/>
          </a:xfrm>
        </p:grpSpPr>
        <p:sp>
          <p:nvSpPr>
            <p:cNvPr id="454" name="Google Shape;454;p31"/>
            <p:cNvSpPr/>
            <p:nvPr/>
          </p:nvSpPr>
          <p:spPr>
            <a:xfrm>
              <a:off x="2369325" y="4565225"/>
              <a:ext cx="319629" cy="305226"/>
            </a:xfrm>
            <a:custGeom>
              <a:rect b="b" l="l" r="r" t="t"/>
              <a:pathLst>
                <a:path extrusionOk="0" h="3579" w="3748">
                  <a:moveTo>
                    <a:pt x="1851" y="261"/>
                  </a:moveTo>
                  <a:cubicBezTo>
                    <a:pt x="2001" y="556"/>
                    <a:pt x="2115" y="860"/>
                    <a:pt x="2236" y="1172"/>
                  </a:cubicBezTo>
                  <a:cubicBezTo>
                    <a:pt x="2252" y="1209"/>
                    <a:pt x="2282" y="1227"/>
                    <a:pt x="2312" y="1230"/>
                  </a:cubicBezTo>
                  <a:cubicBezTo>
                    <a:pt x="2312" y="1270"/>
                    <a:pt x="2333" y="1307"/>
                    <a:pt x="2385" y="1316"/>
                  </a:cubicBezTo>
                  <a:cubicBezTo>
                    <a:pt x="2727" y="1377"/>
                    <a:pt x="3056" y="1464"/>
                    <a:pt x="3380" y="1583"/>
                  </a:cubicBezTo>
                  <a:cubicBezTo>
                    <a:pt x="3084" y="1749"/>
                    <a:pt x="2766" y="1915"/>
                    <a:pt x="2518" y="2136"/>
                  </a:cubicBezTo>
                  <a:cubicBezTo>
                    <a:pt x="2498" y="2155"/>
                    <a:pt x="2499" y="2184"/>
                    <a:pt x="2511" y="2206"/>
                  </a:cubicBezTo>
                  <a:cubicBezTo>
                    <a:pt x="2488" y="2223"/>
                    <a:pt x="2473" y="2249"/>
                    <a:pt x="2472" y="2284"/>
                  </a:cubicBezTo>
                  <a:cubicBezTo>
                    <a:pt x="2464" y="2622"/>
                    <a:pt x="2463" y="2962"/>
                    <a:pt x="2462" y="3300"/>
                  </a:cubicBezTo>
                  <a:cubicBezTo>
                    <a:pt x="2165" y="3110"/>
                    <a:pt x="1896" y="2891"/>
                    <a:pt x="1647" y="2639"/>
                  </a:cubicBezTo>
                  <a:cubicBezTo>
                    <a:pt x="1631" y="2622"/>
                    <a:pt x="1612" y="2615"/>
                    <a:pt x="1595" y="2615"/>
                  </a:cubicBezTo>
                  <a:cubicBezTo>
                    <a:pt x="1589" y="2615"/>
                    <a:pt x="1584" y="2616"/>
                    <a:pt x="1579" y="2617"/>
                  </a:cubicBezTo>
                  <a:cubicBezTo>
                    <a:pt x="1560" y="2594"/>
                    <a:pt x="1532" y="2578"/>
                    <a:pt x="1500" y="2578"/>
                  </a:cubicBezTo>
                  <a:cubicBezTo>
                    <a:pt x="1486" y="2578"/>
                    <a:pt x="1471" y="2581"/>
                    <a:pt x="1456" y="2587"/>
                  </a:cubicBezTo>
                  <a:cubicBezTo>
                    <a:pt x="1131" y="2740"/>
                    <a:pt x="802" y="2860"/>
                    <a:pt x="458" y="2948"/>
                  </a:cubicBezTo>
                  <a:cubicBezTo>
                    <a:pt x="606" y="2664"/>
                    <a:pt x="751" y="2375"/>
                    <a:pt x="878" y="2078"/>
                  </a:cubicBezTo>
                  <a:cubicBezTo>
                    <a:pt x="884" y="2064"/>
                    <a:pt x="883" y="2053"/>
                    <a:pt x="878" y="2041"/>
                  </a:cubicBezTo>
                  <a:cubicBezTo>
                    <a:pt x="906" y="2018"/>
                    <a:pt x="918" y="1976"/>
                    <a:pt x="885" y="1946"/>
                  </a:cubicBezTo>
                  <a:cubicBezTo>
                    <a:pt x="632" y="1722"/>
                    <a:pt x="413" y="1492"/>
                    <a:pt x="240" y="1207"/>
                  </a:cubicBezTo>
                  <a:cubicBezTo>
                    <a:pt x="473" y="1165"/>
                    <a:pt x="706" y="1143"/>
                    <a:pt x="940" y="1143"/>
                  </a:cubicBezTo>
                  <a:cubicBezTo>
                    <a:pt x="1050" y="1143"/>
                    <a:pt x="1161" y="1148"/>
                    <a:pt x="1272" y="1158"/>
                  </a:cubicBezTo>
                  <a:cubicBezTo>
                    <a:pt x="1274" y="1158"/>
                    <a:pt x="1277" y="1158"/>
                    <a:pt x="1279" y="1158"/>
                  </a:cubicBezTo>
                  <a:cubicBezTo>
                    <a:pt x="1330" y="1158"/>
                    <a:pt x="1354" y="1120"/>
                    <a:pt x="1353" y="1080"/>
                  </a:cubicBezTo>
                  <a:cubicBezTo>
                    <a:pt x="1501" y="792"/>
                    <a:pt x="1657" y="518"/>
                    <a:pt x="1851" y="261"/>
                  </a:cubicBezTo>
                  <a:close/>
                  <a:moveTo>
                    <a:pt x="1862" y="1"/>
                  </a:moveTo>
                  <a:cubicBezTo>
                    <a:pt x="1839" y="1"/>
                    <a:pt x="1818" y="9"/>
                    <a:pt x="1803" y="28"/>
                  </a:cubicBezTo>
                  <a:cubicBezTo>
                    <a:pt x="1570" y="320"/>
                    <a:pt x="1368" y="639"/>
                    <a:pt x="1229" y="986"/>
                  </a:cubicBezTo>
                  <a:cubicBezTo>
                    <a:pt x="1110" y="976"/>
                    <a:pt x="992" y="970"/>
                    <a:pt x="875" y="970"/>
                  </a:cubicBezTo>
                  <a:cubicBezTo>
                    <a:pt x="609" y="970"/>
                    <a:pt x="345" y="998"/>
                    <a:pt x="81" y="1056"/>
                  </a:cubicBezTo>
                  <a:cubicBezTo>
                    <a:pt x="22" y="1069"/>
                    <a:pt x="1" y="1137"/>
                    <a:pt x="27" y="1185"/>
                  </a:cubicBezTo>
                  <a:cubicBezTo>
                    <a:pt x="209" y="1516"/>
                    <a:pt x="458" y="1821"/>
                    <a:pt x="778" y="2026"/>
                  </a:cubicBezTo>
                  <a:cubicBezTo>
                    <a:pt x="776" y="2028"/>
                    <a:pt x="773" y="2030"/>
                    <a:pt x="771" y="2032"/>
                  </a:cubicBezTo>
                  <a:cubicBezTo>
                    <a:pt x="561" y="2357"/>
                    <a:pt x="379" y="2705"/>
                    <a:pt x="195" y="3044"/>
                  </a:cubicBezTo>
                  <a:cubicBezTo>
                    <a:pt x="156" y="3116"/>
                    <a:pt x="211" y="3189"/>
                    <a:pt x="284" y="3189"/>
                  </a:cubicBezTo>
                  <a:cubicBezTo>
                    <a:pt x="290" y="3189"/>
                    <a:pt x="297" y="3188"/>
                    <a:pt x="304" y="3187"/>
                  </a:cubicBezTo>
                  <a:cubicBezTo>
                    <a:pt x="735" y="3101"/>
                    <a:pt x="1157" y="2961"/>
                    <a:pt x="1548" y="2761"/>
                  </a:cubicBezTo>
                  <a:cubicBezTo>
                    <a:pt x="1826" y="3077"/>
                    <a:pt x="2151" y="3344"/>
                    <a:pt x="2511" y="3564"/>
                  </a:cubicBezTo>
                  <a:cubicBezTo>
                    <a:pt x="2527" y="3574"/>
                    <a:pt x="2544" y="3579"/>
                    <a:pt x="2561" y="3579"/>
                  </a:cubicBezTo>
                  <a:cubicBezTo>
                    <a:pt x="2613" y="3579"/>
                    <a:pt x="2660" y="3535"/>
                    <a:pt x="2662" y="3478"/>
                  </a:cubicBezTo>
                  <a:cubicBezTo>
                    <a:pt x="2669" y="3081"/>
                    <a:pt x="2679" y="2681"/>
                    <a:pt x="2679" y="2283"/>
                  </a:cubicBezTo>
                  <a:cubicBezTo>
                    <a:pt x="2679" y="2246"/>
                    <a:pt x="2663" y="2220"/>
                    <a:pt x="2639" y="2203"/>
                  </a:cubicBezTo>
                  <a:cubicBezTo>
                    <a:pt x="2997" y="2071"/>
                    <a:pt x="3336" y="1835"/>
                    <a:pt x="3665" y="1651"/>
                  </a:cubicBezTo>
                  <a:cubicBezTo>
                    <a:pt x="3747" y="1604"/>
                    <a:pt x="3714" y="1498"/>
                    <a:pt x="3640" y="1468"/>
                  </a:cubicBezTo>
                  <a:cubicBezTo>
                    <a:pt x="3253" y="1306"/>
                    <a:pt x="2852" y="1187"/>
                    <a:pt x="2439" y="1122"/>
                  </a:cubicBezTo>
                  <a:cubicBezTo>
                    <a:pt x="2434" y="1121"/>
                    <a:pt x="2430" y="1121"/>
                    <a:pt x="2425" y="1121"/>
                  </a:cubicBezTo>
                  <a:cubicBezTo>
                    <a:pt x="2418" y="1121"/>
                    <a:pt x="2411" y="1122"/>
                    <a:pt x="2403" y="1123"/>
                  </a:cubicBezTo>
                  <a:cubicBezTo>
                    <a:pt x="2315" y="747"/>
                    <a:pt x="2135" y="382"/>
                    <a:pt x="1945" y="46"/>
                  </a:cubicBezTo>
                  <a:cubicBezTo>
                    <a:pt x="1929" y="19"/>
                    <a:pt x="1895" y="1"/>
                    <a:pt x="18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2389877" y="4587313"/>
              <a:ext cx="267694" cy="259259"/>
            </a:xfrm>
            <a:custGeom>
              <a:rect b="b" l="l" r="r" t="t"/>
              <a:pathLst>
                <a:path extrusionOk="0" h="3040" w="3139">
                  <a:moveTo>
                    <a:pt x="1611" y="0"/>
                  </a:moveTo>
                  <a:cubicBezTo>
                    <a:pt x="1418" y="257"/>
                    <a:pt x="1261" y="532"/>
                    <a:pt x="1113" y="820"/>
                  </a:cubicBezTo>
                  <a:cubicBezTo>
                    <a:pt x="1113" y="860"/>
                    <a:pt x="1090" y="898"/>
                    <a:pt x="1042" y="898"/>
                  </a:cubicBezTo>
                  <a:cubicBezTo>
                    <a:pt x="1039" y="898"/>
                    <a:pt x="1036" y="898"/>
                    <a:pt x="1033" y="898"/>
                  </a:cubicBezTo>
                  <a:cubicBezTo>
                    <a:pt x="920" y="888"/>
                    <a:pt x="808" y="883"/>
                    <a:pt x="696" y="883"/>
                  </a:cubicBezTo>
                  <a:cubicBezTo>
                    <a:pt x="462" y="883"/>
                    <a:pt x="230" y="905"/>
                    <a:pt x="0" y="946"/>
                  </a:cubicBezTo>
                  <a:cubicBezTo>
                    <a:pt x="172" y="1232"/>
                    <a:pt x="392" y="1461"/>
                    <a:pt x="645" y="1686"/>
                  </a:cubicBezTo>
                  <a:cubicBezTo>
                    <a:pt x="677" y="1716"/>
                    <a:pt x="666" y="1758"/>
                    <a:pt x="638" y="1781"/>
                  </a:cubicBezTo>
                  <a:cubicBezTo>
                    <a:pt x="643" y="1792"/>
                    <a:pt x="644" y="1804"/>
                    <a:pt x="638" y="1818"/>
                  </a:cubicBezTo>
                  <a:cubicBezTo>
                    <a:pt x="511" y="2114"/>
                    <a:pt x="366" y="2402"/>
                    <a:pt x="218" y="2688"/>
                  </a:cubicBezTo>
                  <a:cubicBezTo>
                    <a:pt x="562" y="2600"/>
                    <a:pt x="891" y="2479"/>
                    <a:pt x="1216" y="2327"/>
                  </a:cubicBezTo>
                  <a:cubicBezTo>
                    <a:pt x="1231" y="2320"/>
                    <a:pt x="1246" y="2317"/>
                    <a:pt x="1260" y="2317"/>
                  </a:cubicBezTo>
                  <a:cubicBezTo>
                    <a:pt x="1292" y="2317"/>
                    <a:pt x="1320" y="2334"/>
                    <a:pt x="1339" y="2357"/>
                  </a:cubicBezTo>
                  <a:cubicBezTo>
                    <a:pt x="1345" y="2356"/>
                    <a:pt x="1350" y="2355"/>
                    <a:pt x="1355" y="2355"/>
                  </a:cubicBezTo>
                  <a:cubicBezTo>
                    <a:pt x="1373" y="2355"/>
                    <a:pt x="1391" y="2362"/>
                    <a:pt x="1408" y="2379"/>
                  </a:cubicBezTo>
                  <a:cubicBezTo>
                    <a:pt x="1656" y="2632"/>
                    <a:pt x="1925" y="2849"/>
                    <a:pt x="2222" y="3039"/>
                  </a:cubicBezTo>
                  <a:cubicBezTo>
                    <a:pt x="2223" y="2702"/>
                    <a:pt x="2224" y="2362"/>
                    <a:pt x="2232" y="2024"/>
                  </a:cubicBezTo>
                  <a:cubicBezTo>
                    <a:pt x="2233" y="1988"/>
                    <a:pt x="2248" y="1962"/>
                    <a:pt x="2272" y="1946"/>
                  </a:cubicBezTo>
                  <a:cubicBezTo>
                    <a:pt x="2258" y="1925"/>
                    <a:pt x="2257" y="1896"/>
                    <a:pt x="2277" y="1877"/>
                  </a:cubicBezTo>
                  <a:cubicBezTo>
                    <a:pt x="2525" y="1656"/>
                    <a:pt x="2843" y="1490"/>
                    <a:pt x="3139" y="1324"/>
                  </a:cubicBezTo>
                  <a:cubicBezTo>
                    <a:pt x="2815" y="1205"/>
                    <a:pt x="2486" y="1118"/>
                    <a:pt x="2146" y="1056"/>
                  </a:cubicBezTo>
                  <a:cubicBezTo>
                    <a:pt x="2093" y="1048"/>
                    <a:pt x="2072" y="1010"/>
                    <a:pt x="2072" y="970"/>
                  </a:cubicBezTo>
                  <a:cubicBezTo>
                    <a:pt x="2042" y="969"/>
                    <a:pt x="2011" y="949"/>
                    <a:pt x="1996" y="912"/>
                  </a:cubicBezTo>
                  <a:cubicBezTo>
                    <a:pt x="1877" y="600"/>
                    <a:pt x="1763" y="296"/>
                    <a:pt x="16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0_1_1_1_1_1_1">
    <p:spTree>
      <p:nvGrpSpPr>
        <p:cNvPr id="457" name="Shape 457"/>
        <p:cNvGrpSpPr/>
        <p:nvPr/>
      </p:nvGrpSpPr>
      <p:grpSpPr>
        <a:xfrm>
          <a:off x="0" y="0"/>
          <a:ext cx="0" cy="0"/>
          <a:chOff x="0" y="0"/>
          <a:chExt cx="0" cy="0"/>
        </a:xfrm>
      </p:grpSpPr>
      <p:pic>
        <p:nvPicPr>
          <p:cNvPr id="458" name="Google Shape;458;p32"/>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459" name="Google Shape;459;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60" name="Google Shape;460;p32"/>
          <p:cNvGrpSpPr/>
          <p:nvPr/>
        </p:nvGrpSpPr>
        <p:grpSpPr>
          <a:xfrm>
            <a:off x="8560028" y="409056"/>
            <a:ext cx="400641" cy="517626"/>
            <a:chOff x="8489040" y="1196592"/>
            <a:chExt cx="572099" cy="739149"/>
          </a:xfrm>
        </p:grpSpPr>
        <p:sp>
          <p:nvSpPr>
            <p:cNvPr id="461" name="Google Shape;461;p32"/>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32"/>
          <p:cNvGrpSpPr/>
          <p:nvPr/>
        </p:nvGrpSpPr>
        <p:grpSpPr>
          <a:xfrm rot="-9646831">
            <a:off x="78904" y="2414436"/>
            <a:ext cx="551009" cy="572722"/>
            <a:chOff x="135950" y="4225850"/>
            <a:chExt cx="550988" cy="572700"/>
          </a:xfrm>
        </p:grpSpPr>
        <p:sp>
          <p:nvSpPr>
            <p:cNvPr id="467" name="Google Shape;467;p32"/>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32"/>
          <p:cNvSpPr/>
          <p:nvPr/>
        </p:nvSpPr>
        <p:spPr>
          <a:xfrm rot="9666972">
            <a:off x="5287024" y="4764187"/>
            <a:ext cx="270480" cy="249263"/>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0_1_1_1_1_1_1_1">
    <p:spTree>
      <p:nvGrpSpPr>
        <p:cNvPr id="472" name="Shape 472"/>
        <p:cNvGrpSpPr/>
        <p:nvPr/>
      </p:nvGrpSpPr>
      <p:grpSpPr>
        <a:xfrm>
          <a:off x="0" y="0"/>
          <a:ext cx="0" cy="0"/>
          <a:chOff x="0" y="0"/>
          <a:chExt cx="0" cy="0"/>
        </a:xfrm>
      </p:grpSpPr>
      <p:pic>
        <p:nvPicPr>
          <p:cNvPr id="473" name="Google Shape;473;p33"/>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474" name="Google Shape;474;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75" name="Google Shape;475;p33"/>
          <p:cNvGrpSpPr/>
          <p:nvPr/>
        </p:nvGrpSpPr>
        <p:grpSpPr>
          <a:xfrm rot="1418412">
            <a:off x="8191785" y="275791"/>
            <a:ext cx="878085" cy="709678"/>
            <a:chOff x="8127125" y="123700"/>
            <a:chExt cx="878068" cy="709664"/>
          </a:xfrm>
        </p:grpSpPr>
        <p:sp>
          <p:nvSpPr>
            <p:cNvPr id="476" name="Google Shape;476;p33"/>
            <p:cNvSpPr/>
            <p:nvPr/>
          </p:nvSpPr>
          <p:spPr>
            <a:xfrm>
              <a:off x="8651584" y="314979"/>
              <a:ext cx="353609" cy="518386"/>
            </a:xfrm>
            <a:custGeom>
              <a:rect b="b" l="l" r="r" t="t"/>
              <a:pathLst>
                <a:path extrusionOk="0" h="11033" w="7526">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8127125" y="123700"/>
              <a:ext cx="588628" cy="297133"/>
            </a:xfrm>
            <a:custGeom>
              <a:rect b="b" l="l" r="r" t="t"/>
              <a:pathLst>
                <a:path extrusionOk="0" h="6324" w="12528">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8156303" y="134836"/>
              <a:ext cx="444901" cy="233187"/>
            </a:xfrm>
            <a:custGeom>
              <a:rect b="b" l="l" r="r" t="t"/>
              <a:pathLst>
                <a:path extrusionOk="0" h="4963" w="9469">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8188771" y="136339"/>
              <a:ext cx="506404" cy="140861"/>
            </a:xfrm>
            <a:custGeom>
              <a:rect b="b" l="l" r="r" t="t"/>
              <a:pathLst>
                <a:path extrusionOk="0" h="2998" w="10778">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8557236" y="340069"/>
              <a:ext cx="27768" cy="23868"/>
            </a:xfrm>
            <a:custGeom>
              <a:rect b="b" l="l" r="r" t="t"/>
              <a:pathLst>
                <a:path extrusionOk="0" h="508" w="591">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8168003" y="147851"/>
              <a:ext cx="393640" cy="264573"/>
            </a:xfrm>
            <a:custGeom>
              <a:rect b="b" l="l" r="r" t="t"/>
              <a:pathLst>
                <a:path extrusionOk="0" h="5631" w="8378">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33"/>
          <p:cNvGrpSpPr/>
          <p:nvPr/>
        </p:nvGrpSpPr>
        <p:grpSpPr>
          <a:xfrm rot="-9646684">
            <a:off x="133112" y="4547256"/>
            <a:ext cx="507428" cy="527424"/>
            <a:chOff x="135950" y="4225850"/>
            <a:chExt cx="550988" cy="572700"/>
          </a:xfrm>
        </p:grpSpPr>
        <p:sp>
          <p:nvSpPr>
            <p:cNvPr id="483" name="Google Shape;483;p33"/>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0_1_1_1_1_1_1_1_1">
    <p:spTree>
      <p:nvGrpSpPr>
        <p:cNvPr id="487" name="Shape 487"/>
        <p:cNvGrpSpPr/>
        <p:nvPr/>
      </p:nvGrpSpPr>
      <p:grpSpPr>
        <a:xfrm>
          <a:off x="0" y="0"/>
          <a:ext cx="0" cy="0"/>
          <a:chOff x="0" y="0"/>
          <a:chExt cx="0" cy="0"/>
        </a:xfrm>
      </p:grpSpPr>
      <p:pic>
        <p:nvPicPr>
          <p:cNvPr id="488" name="Google Shape;488;p34"/>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489" name="Google Shape;48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90" name="Google Shape;490;p34"/>
          <p:cNvGrpSpPr/>
          <p:nvPr/>
        </p:nvGrpSpPr>
        <p:grpSpPr>
          <a:xfrm rot="-1997442">
            <a:off x="109201" y="3810771"/>
            <a:ext cx="400656" cy="517645"/>
            <a:chOff x="8489040" y="1196592"/>
            <a:chExt cx="572099" cy="739149"/>
          </a:xfrm>
        </p:grpSpPr>
        <p:sp>
          <p:nvSpPr>
            <p:cNvPr id="491" name="Google Shape;491;p34"/>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34"/>
          <p:cNvGrpSpPr/>
          <p:nvPr/>
        </p:nvGrpSpPr>
        <p:grpSpPr>
          <a:xfrm>
            <a:off x="8430775" y="374503"/>
            <a:ext cx="650988" cy="643226"/>
            <a:chOff x="8430775" y="295078"/>
            <a:chExt cx="650988" cy="643226"/>
          </a:xfrm>
        </p:grpSpPr>
        <p:sp>
          <p:nvSpPr>
            <p:cNvPr id="497" name="Google Shape;497;p34"/>
            <p:cNvSpPr/>
            <p:nvPr/>
          </p:nvSpPr>
          <p:spPr>
            <a:xfrm flipH="1">
              <a:off x="8430775" y="295078"/>
              <a:ext cx="650988" cy="643226"/>
            </a:xfrm>
            <a:custGeom>
              <a:rect b="b" l="l" r="r" t="t"/>
              <a:pathLst>
                <a:path extrusionOk="0" h="11188" w="11323">
                  <a:moveTo>
                    <a:pt x="5913" y="216"/>
                  </a:moveTo>
                  <a:cubicBezTo>
                    <a:pt x="6798" y="216"/>
                    <a:pt x="7667" y="388"/>
                    <a:pt x="8391" y="762"/>
                  </a:cubicBezTo>
                  <a:cubicBezTo>
                    <a:pt x="9917" y="1549"/>
                    <a:pt x="10932" y="3262"/>
                    <a:pt x="10858" y="4980"/>
                  </a:cubicBezTo>
                  <a:cubicBezTo>
                    <a:pt x="10773" y="6955"/>
                    <a:pt x="9274" y="8673"/>
                    <a:pt x="7384" y="9155"/>
                  </a:cubicBezTo>
                  <a:cubicBezTo>
                    <a:pt x="7379" y="9156"/>
                    <a:pt x="7376" y="9160"/>
                    <a:pt x="7371" y="9162"/>
                  </a:cubicBezTo>
                  <a:cubicBezTo>
                    <a:pt x="7353" y="9113"/>
                    <a:pt x="7304" y="9087"/>
                    <a:pt x="7258" y="9087"/>
                  </a:cubicBezTo>
                  <a:cubicBezTo>
                    <a:pt x="7207" y="9087"/>
                    <a:pt x="7160" y="9119"/>
                    <a:pt x="7166" y="9187"/>
                  </a:cubicBezTo>
                  <a:cubicBezTo>
                    <a:pt x="7237" y="9942"/>
                    <a:pt x="7659" y="10580"/>
                    <a:pt x="8284" y="10946"/>
                  </a:cubicBezTo>
                  <a:cubicBezTo>
                    <a:pt x="7798" y="10888"/>
                    <a:pt x="7326" y="10748"/>
                    <a:pt x="6883" y="10514"/>
                  </a:cubicBezTo>
                  <a:cubicBezTo>
                    <a:pt x="6318" y="10214"/>
                    <a:pt x="5959" y="9778"/>
                    <a:pt x="5507" y="9366"/>
                  </a:cubicBezTo>
                  <a:cubicBezTo>
                    <a:pt x="5593" y="9338"/>
                    <a:pt x="5567" y="9220"/>
                    <a:pt x="5486" y="9220"/>
                  </a:cubicBezTo>
                  <a:cubicBezTo>
                    <a:pt x="5480" y="9220"/>
                    <a:pt x="5473" y="9220"/>
                    <a:pt x="5466" y="9222"/>
                  </a:cubicBezTo>
                  <a:cubicBezTo>
                    <a:pt x="5236" y="9270"/>
                    <a:pt x="5008" y="9294"/>
                    <a:pt x="4785" y="9294"/>
                  </a:cubicBezTo>
                  <a:cubicBezTo>
                    <a:pt x="3030" y="9294"/>
                    <a:pt x="1527" y="7875"/>
                    <a:pt x="916" y="6260"/>
                  </a:cubicBezTo>
                  <a:cubicBezTo>
                    <a:pt x="210" y="4398"/>
                    <a:pt x="741" y="2143"/>
                    <a:pt x="2522" y="1093"/>
                  </a:cubicBezTo>
                  <a:cubicBezTo>
                    <a:pt x="3468" y="535"/>
                    <a:pt x="4706" y="216"/>
                    <a:pt x="5913" y="216"/>
                  </a:cubicBezTo>
                  <a:close/>
                  <a:moveTo>
                    <a:pt x="5933" y="1"/>
                  </a:moveTo>
                  <a:cubicBezTo>
                    <a:pt x="4783" y="1"/>
                    <a:pt x="3617" y="285"/>
                    <a:pt x="2667" y="764"/>
                  </a:cubicBezTo>
                  <a:cubicBezTo>
                    <a:pt x="775" y="1721"/>
                    <a:pt x="0" y="3943"/>
                    <a:pt x="576" y="5933"/>
                  </a:cubicBezTo>
                  <a:cubicBezTo>
                    <a:pt x="1077" y="7660"/>
                    <a:pt x="2723" y="9502"/>
                    <a:pt x="4615" y="9502"/>
                  </a:cubicBezTo>
                  <a:cubicBezTo>
                    <a:pt x="4861" y="9502"/>
                    <a:pt x="5111" y="9471"/>
                    <a:pt x="5364" y="9404"/>
                  </a:cubicBezTo>
                  <a:cubicBezTo>
                    <a:pt x="5916" y="10608"/>
                    <a:pt x="7596" y="11188"/>
                    <a:pt x="8829" y="11188"/>
                  </a:cubicBezTo>
                  <a:cubicBezTo>
                    <a:pt x="8847" y="11188"/>
                    <a:pt x="8864" y="11187"/>
                    <a:pt x="8881" y="11187"/>
                  </a:cubicBezTo>
                  <a:cubicBezTo>
                    <a:pt x="8999" y="11185"/>
                    <a:pt x="9025" y="11012"/>
                    <a:pt x="8910" y="10979"/>
                  </a:cubicBezTo>
                  <a:cubicBezTo>
                    <a:pt x="8122" y="10757"/>
                    <a:pt x="7569" y="10152"/>
                    <a:pt x="7408" y="9366"/>
                  </a:cubicBezTo>
                  <a:lnTo>
                    <a:pt x="7408" y="9366"/>
                  </a:lnTo>
                  <a:cubicBezTo>
                    <a:pt x="7414" y="9366"/>
                    <a:pt x="7419" y="9367"/>
                    <a:pt x="7425" y="9367"/>
                  </a:cubicBezTo>
                  <a:cubicBezTo>
                    <a:pt x="7431" y="9367"/>
                    <a:pt x="7437" y="9366"/>
                    <a:pt x="7443" y="9365"/>
                  </a:cubicBezTo>
                  <a:cubicBezTo>
                    <a:pt x="9249" y="8903"/>
                    <a:pt x="10705" y="7375"/>
                    <a:pt x="11019" y="5524"/>
                  </a:cubicBezTo>
                  <a:cubicBezTo>
                    <a:pt x="11322" y="3726"/>
                    <a:pt x="10441" y="1852"/>
                    <a:pt x="8946" y="836"/>
                  </a:cubicBezTo>
                  <a:cubicBezTo>
                    <a:pt x="8088" y="254"/>
                    <a:pt x="7018" y="1"/>
                    <a:pt x="59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flipH="1">
              <a:off x="8453197" y="307496"/>
              <a:ext cx="616492" cy="616895"/>
            </a:xfrm>
            <a:custGeom>
              <a:rect b="b" l="l" r="r" t="t"/>
              <a:pathLst>
                <a:path extrusionOk="0" h="10730" w="10723">
                  <a:moveTo>
                    <a:pt x="5254" y="1005"/>
                  </a:moveTo>
                  <a:cubicBezTo>
                    <a:pt x="5330" y="1005"/>
                    <a:pt x="5399" y="1017"/>
                    <a:pt x="5449" y="1052"/>
                  </a:cubicBezTo>
                  <a:cubicBezTo>
                    <a:pt x="5696" y="1231"/>
                    <a:pt x="5603" y="1704"/>
                    <a:pt x="5614" y="1950"/>
                  </a:cubicBezTo>
                  <a:cubicBezTo>
                    <a:pt x="5687" y="3395"/>
                    <a:pt x="5881" y="4826"/>
                    <a:pt x="6174" y="6242"/>
                  </a:cubicBezTo>
                  <a:cubicBezTo>
                    <a:pt x="6190" y="6324"/>
                    <a:pt x="6122" y="6377"/>
                    <a:pt x="6059" y="6377"/>
                  </a:cubicBezTo>
                  <a:cubicBezTo>
                    <a:pt x="6038" y="6377"/>
                    <a:pt x="6017" y="6371"/>
                    <a:pt x="6000" y="6359"/>
                  </a:cubicBezTo>
                  <a:lnTo>
                    <a:pt x="6000" y="6359"/>
                  </a:lnTo>
                  <a:cubicBezTo>
                    <a:pt x="6027" y="6408"/>
                    <a:pt x="6016" y="6475"/>
                    <a:pt x="5949" y="6485"/>
                  </a:cubicBezTo>
                  <a:cubicBezTo>
                    <a:pt x="5563" y="6543"/>
                    <a:pt x="5174" y="6591"/>
                    <a:pt x="4786" y="6627"/>
                  </a:cubicBezTo>
                  <a:cubicBezTo>
                    <a:pt x="4785" y="6627"/>
                    <a:pt x="4783" y="6627"/>
                    <a:pt x="4781" y="6627"/>
                  </a:cubicBezTo>
                  <a:cubicBezTo>
                    <a:pt x="4731" y="6627"/>
                    <a:pt x="4710" y="6567"/>
                    <a:pt x="4729" y="6526"/>
                  </a:cubicBezTo>
                  <a:lnTo>
                    <a:pt x="4729" y="6526"/>
                  </a:lnTo>
                  <a:cubicBezTo>
                    <a:pt x="4724" y="6527"/>
                    <a:pt x="4718" y="6528"/>
                    <a:pt x="4713" y="6528"/>
                  </a:cubicBezTo>
                  <a:cubicBezTo>
                    <a:pt x="4687" y="6528"/>
                    <a:pt x="4663" y="6516"/>
                    <a:pt x="4650" y="6486"/>
                  </a:cubicBezTo>
                  <a:cubicBezTo>
                    <a:pt x="4130" y="5285"/>
                    <a:pt x="3750" y="4015"/>
                    <a:pt x="3426" y="2749"/>
                  </a:cubicBezTo>
                  <a:cubicBezTo>
                    <a:pt x="3346" y="2436"/>
                    <a:pt x="3015" y="1714"/>
                    <a:pt x="3161" y="1384"/>
                  </a:cubicBezTo>
                  <a:cubicBezTo>
                    <a:pt x="3266" y="1139"/>
                    <a:pt x="3644" y="1168"/>
                    <a:pt x="3855" y="1150"/>
                  </a:cubicBezTo>
                  <a:lnTo>
                    <a:pt x="4819" y="1061"/>
                  </a:lnTo>
                  <a:cubicBezTo>
                    <a:pt x="4928" y="1051"/>
                    <a:pt x="5105" y="1005"/>
                    <a:pt x="5254" y="1005"/>
                  </a:cubicBezTo>
                  <a:close/>
                  <a:moveTo>
                    <a:pt x="5625" y="6751"/>
                  </a:moveTo>
                  <a:cubicBezTo>
                    <a:pt x="5973" y="6751"/>
                    <a:pt x="6278" y="7067"/>
                    <a:pt x="6318" y="7413"/>
                  </a:cubicBezTo>
                  <a:cubicBezTo>
                    <a:pt x="6364" y="7815"/>
                    <a:pt x="6022" y="8105"/>
                    <a:pt x="5639" y="8106"/>
                  </a:cubicBezTo>
                  <a:cubicBezTo>
                    <a:pt x="5256" y="8106"/>
                    <a:pt x="4902" y="7823"/>
                    <a:pt x="4941" y="7418"/>
                  </a:cubicBezTo>
                  <a:cubicBezTo>
                    <a:pt x="4967" y="7134"/>
                    <a:pt x="5183" y="6867"/>
                    <a:pt x="5452" y="6783"/>
                  </a:cubicBezTo>
                  <a:cubicBezTo>
                    <a:pt x="5461" y="6776"/>
                    <a:pt x="5472" y="6771"/>
                    <a:pt x="5486" y="6768"/>
                  </a:cubicBezTo>
                  <a:cubicBezTo>
                    <a:pt x="5533" y="6756"/>
                    <a:pt x="5579" y="6751"/>
                    <a:pt x="5625" y="6751"/>
                  </a:cubicBezTo>
                  <a:close/>
                  <a:moveTo>
                    <a:pt x="5703" y="0"/>
                  </a:moveTo>
                  <a:cubicBezTo>
                    <a:pt x="4496" y="0"/>
                    <a:pt x="3259" y="319"/>
                    <a:pt x="2313" y="877"/>
                  </a:cubicBezTo>
                  <a:cubicBezTo>
                    <a:pt x="532" y="1926"/>
                    <a:pt x="0" y="4180"/>
                    <a:pt x="707" y="6044"/>
                  </a:cubicBezTo>
                  <a:cubicBezTo>
                    <a:pt x="1318" y="7659"/>
                    <a:pt x="2821" y="9077"/>
                    <a:pt x="4577" y="9077"/>
                  </a:cubicBezTo>
                  <a:cubicBezTo>
                    <a:pt x="4800" y="9077"/>
                    <a:pt x="5027" y="9054"/>
                    <a:pt x="5257" y="9006"/>
                  </a:cubicBezTo>
                  <a:cubicBezTo>
                    <a:pt x="5264" y="9004"/>
                    <a:pt x="5271" y="9004"/>
                    <a:pt x="5277" y="9004"/>
                  </a:cubicBezTo>
                  <a:cubicBezTo>
                    <a:pt x="5358" y="9004"/>
                    <a:pt x="5384" y="9122"/>
                    <a:pt x="5298" y="9150"/>
                  </a:cubicBezTo>
                  <a:cubicBezTo>
                    <a:pt x="5750" y="9563"/>
                    <a:pt x="6109" y="9999"/>
                    <a:pt x="6674" y="10298"/>
                  </a:cubicBezTo>
                  <a:cubicBezTo>
                    <a:pt x="7117" y="10532"/>
                    <a:pt x="7589" y="10672"/>
                    <a:pt x="8076" y="10730"/>
                  </a:cubicBezTo>
                  <a:cubicBezTo>
                    <a:pt x="7450" y="10364"/>
                    <a:pt x="7028" y="9726"/>
                    <a:pt x="6957" y="8971"/>
                  </a:cubicBezTo>
                  <a:cubicBezTo>
                    <a:pt x="6951" y="8903"/>
                    <a:pt x="6998" y="8871"/>
                    <a:pt x="7049" y="8871"/>
                  </a:cubicBezTo>
                  <a:cubicBezTo>
                    <a:pt x="7094" y="8871"/>
                    <a:pt x="7144" y="8897"/>
                    <a:pt x="7162" y="8946"/>
                  </a:cubicBezTo>
                  <a:cubicBezTo>
                    <a:pt x="7165" y="8944"/>
                    <a:pt x="7169" y="8940"/>
                    <a:pt x="7176" y="8939"/>
                  </a:cubicBezTo>
                  <a:cubicBezTo>
                    <a:pt x="9064" y="8457"/>
                    <a:pt x="10565" y="6739"/>
                    <a:pt x="10648" y="4764"/>
                  </a:cubicBezTo>
                  <a:cubicBezTo>
                    <a:pt x="10722" y="3046"/>
                    <a:pt x="9706" y="1333"/>
                    <a:pt x="8181" y="546"/>
                  </a:cubicBezTo>
                  <a:cubicBezTo>
                    <a:pt x="7457" y="172"/>
                    <a:pt x="6588" y="0"/>
                    <a:pt x="5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flipH="1">
              <a:off x="8703751" y="695558"/>
              <a:ext cx="84169" cy="78017"/>
            </a:xfrm>
            <a:custGeom>
              <a:rect b="b" l="l" r="r" t="t"/>
              <a:pathLst>
                <a:path extrusionOk="0" h="1357" w="1464">
                  <a:moveTo>
                    <a:pt x="656" y="204"/>
                  </a:moveTo>
                  <a:cubicBezTo>
                    <a:pt x="915" y="204"/>
                    <a:pt x="1147" y="377"/>
                    <a:pt x="1203" y="640"/>
                  </a:cubicBezTo>
                  <a:cubicBezTo>
                    <a:pt x="1268" y="941"/>
                    <a:pt x="1022" y="1150"/>
                    <a:pt x="738" y="1150"/>
                  </a:cubicBezTo>
                  <a:cubicBezTo>
                    <a:pt x="472" y="1150"/>
                    <a:pt x="215" y="972"/>
                    <a:pt x="242" y="682"/>
                  </a:cubicBezTo>
                  <a:cubicBezTo>
                    <a:pt x="265" y="458"/>
                    <a:pt x="417" y="286"/>
                    <a:pt x="613" y="205"/>
                  </a:cubicBezTo>
                  <a:cubicBezTo>
                    <a:pt x="627" y="204"/>
                    <a:pt x="642" y="204"/>
                    <a:pt x="656" y="204"/>
                  </a:cubicBezTo>
                  <a:close/>
                  <a:moveTo>
                    <a:pt x="724" y="1"/>
                  </a:moveTo>
                  <a:cubicBezTo>
                    <a:pt x="678" y="1"/>
                    <a:pt x="632" y="6"/>
                    <a:pt x="585" y="18"/>
                  </a:cubicBezTo>
                  <a:cubicBezTo>
                    <a:pt x="570" y="21"/>
                    <a:pt x="560" y="25"/>
                    <a:pt x="551" y="33"/>
                  </a:cubicBezTo>
                  <a:cubicBezTo>
                    <a:pt x="282" y="118"/>
                    <a:pt x="66" y="384"/>
                    <a:pt x="40" y="668"/>
                  </a:cubicBezTo>
                  <a:cubicBezTo>
                    <a:pt x="1" y="1073"/>
                    <a:pt x="354" y="1356"/>
                    <a:pt x="738" y="1356"/>
                  </a:cubicBezTo>
                  <a:cubicBezTo>
                    <a:pt x="1122" y="1355"/>
                    <a:pt x="1463" y="1067"/>
                    <a:pt x="1417" y="663"/>
                  </a:cubicBezTo>
                  <a:cubicBezTo>
                    <a:pt x="1377" y="317"/>
                    <a:pt x="1072" y="1"/>
                    <a:pt x="7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flipH="1">
              <a:off x="8713869" y="365216"/>
              <a:ext cx="182596" cy="323338"/>
            </a:xfrm>
            <a:custGeom>
              <a:rect b="b" l="l" r="r" t="t"/>
              <a:pathLst>
                <a:path extrusionOk="0" h="5624" w="3176">
                  <a:moveTo>
                    <a:pt x="2115" y="216"/>
                  </a:moveTo>
                  <a:cubicBezTo>
                    <a:pt x="2167" y="216"/>
                    <a:pt x="2210" y="222"/>
                    <a:pt x="2235" y="237"/>
                  </a:cubicBezTo>
                  <a:cubicBezTo>
                    <a:pt x="2437" y="361"/>
                    <a:pt x="2366" y="627"/>
                    <a:pt x="2376" y="830"/>
                  </a:cubicBezTo>
                  <a:cubicBezTo>
                    <a:pt x="2401" y="1340"/>
                    <a:pt x="2437" y="1849"/>
                    <a:pt x="2489" y="2357"/>
                  </a:cubicBezTo>
                  <a:cubicBezTo>
                    <a:pt x="2590" y="3344"/>
                    <a:pt x="2746" y="4325"/>
                    <a:pt x="2948" y="5297"/>
                  </a:cubicBezTo>
                  <a:cubicBezTo>
                    <a:pt x="2951" y="5307"/>
                    <a:pt x="2956" y="5314"/>
                    <a:pt x="2960" y="5323"/>
                  </a:cubicBezTo>
                  <a:cubicBezTo>
                    <a:pt x="2945" y="5310"/>
                    <a:pt x="2925" y="5302"/>
                    <a:pt x="2902" y="5302"/>
                  </a:cubicBezTo>
                  <a:cubicBezTo>
                    <a:pt x="2896" y="5302"/>
                    <a:pt x="2890" y="5302"/>
                    <a:pt x="2884" y="5303"/>
                  </a:cubicBezTo>
                  <a:cubicBezTo>
                    <a:pt x="2514" y="5356"/>
                    <a:pt x="2145" y="5415"/>
                    <a:pt x="1779" y="5487"/>
                  </a:cubicBezTo>
                  <a:cubicBezTo>
                    <a:pt x="1791" y="5468"/>
                    <a:pt x="1799" y="5445"/>
                    <a:pt x="1790" y="5420"/>
                  </a:cubicBezTo>
                  <a:cubicBezTo>
                    <a:pt x="1475" y="4471"/>
                    <a:pt x="1136" y="3538"/>
                    <a:pt x="862" y="2577"/>
                  </a:cubicBezTo>
                  <a:cubicBezTo>
                    <a:pt x="714" y="2060"/>
                    <a:pt x="579" y="1539"/>
                    <a:pt x="457" y="1018"/>
                  </a:cubicBezTo>
                  <a:cubicBezTo>
                    <a:pt x="370" y="644"/>
                    <a:pt x="226" y="524"/>
                    <a:pt x="732" y="375"/>
                  </a:cubicBezTo>
                  <a:cubicBezTo>
                    <a:pt x="958" y="309"/>
                    <a:pt x="1248" y="327"/>
                    <a:pt x="1484" y="305"/>
                  </a:cubicBezTo>
                  <a:cubicBezTo>
                    <a:pt x="1599" y="296"/>
                    <a:pt x="1923" y="216"/>
                    <a:pt x="2115" y="216"/>
                  </a:cubicBezTo>
                  <a:close/>
                  <a:moveTo>
                    <a:pt x="2240" y="1"/>
                  </a:moveTo>
                  <a:cubicBezTo>
                    <a:pt x="2091" y="1"/>
                    <a:pt x="1913" y="48"/>
                    <a:pt x="1804" y="57"/>
                  </a:cubicBezTo>
                  <a:lnTo>
                    <a:pt x="839" y="146"/>
                  </a:lnTo>
                  <a:cubicBezTo>
                    <a:pt x="628" y="164"/>
                    <a:pt x="251" y="136"/>
                    <a:pt x="144" y="380"/>
                  </a:cubicBezTo>
                  <a:cubicBezTo>
                    <a:pt x="0" y="710"/>
                    <a:pt x="330" y="1431"/>
                    <a:pt x="411" y="1745"/>
                  </a:cubicBezTo>
                  <a:cubicBezTo>
                    <a:pt x="735" y="3011"/>
                    <a:pt x="1113" y="4281"/>
                    <a:pt x="1635" y="5482"/>
                  </a:cubicBezTo>
                  <a:cubicBezTo>
                    <a:pt x="1649" y="5510"/>
                    <a:pt x="1673" y="5524"/>
                    <a:pt x="1699" y="5524"/>
                  </a:cubicBezTo>
                  <a:cubicBezTo>
                    <a:pt x="1704" y="5524"/>
                    <a:pt x="1708" y="5523"/>
                    <a:pt x="1713" y="5522"/>
                  </a:cubicBezTo>
                  <a:lnTo>
                    <a:pt x="1713" y="5522"/>
                  </a:lnTo>
                  <a:cubicBezTo>
                    <a:pt x="1693" y="5564"/>
                    <a:pt x="1714" y="5623"/>
                    <a:pt x="1764" y="5623"/>
                  </a:cubicBezTo>
                  <a:cubicBezTo>
                    <a:pt x="1766" y="5623"/>
                    <a:pt x="1768" y="5623"/>
                    <a:pt x="1770" y="5623"/>
                  </a:cubicBezTo>
                  <a:cubicBezTo>
                    <a:pt x="2159" y="5586"/>
                    <a:pt x="2547" y="5539"/>
                    <a:pt x="2932" y="5481"/>
                  </a:cubicBezTo>
                  <a:cubicBezTo>
                    <a:pt x="3002" y="5471"/>
                    <a:pt x="3013" y="5404"/>
                    <a:pt x="2986" y="5355"/>
                  </a:cubicBezTo>
                  <a:lnTo>
                    <a:pt x="2986" y="5355"/>
                  </a:lnTo>
                  <a:cubicBezTo>
                    <a:pt x="3003" y="5367"/>
                    <a:pt x="3024" y="5373"/>
                    <a:pt x="3045" y="5373"/>
                  </a:cubicBezTo>
                  <a:cubicBezTo>
                    <a:pt x="3109" y="5373"/>
                    <a:pt x="3176" y="5320"/>
                    <a:pt x="3159" y="5238"/>
                  </a:cubicBezTo>
                  <a:cubicBezTo>
                    <a:pt x="2866" y="3822"/>
                    <a:pt x="2673" y="2391"/>
                    <a:pt x="2598" y="945"/>
                  </a:cubicBezTo>
                  <a:cubicBezTo>
                    <a:pt x="2586" y="700"/>
                    <a:pt x="2678" y="227"/>
                    <a:pt x="2433" y="48"/>
                  </a:cubicBezTo>
                  <a:cubicBezTo>
                    <a:pt x="2384" y="13"/>
                    <a:pt x="2315" y="1"/>
                    <a:pt x="22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flipH="1">
              <a:off x="8715019" y="707229"/>
              <a:ext cx="60597" cy="54503"/>
            </a:xfrm>
            <a:custGeom>
              <a:rect b="b" l="l" r="r" t="t"/>
              <a:pathLst>
                <a:path extrusionOk="0" h="948" w="1054">
                  <a:moveTo>
                    <a:pt x="444" y="0"/>
                  </a:moveTo>
                  <a:cubicBezTo>
                    <a:pt x="429" y="0"/>
                    <a:pt x="414" y="1"/>
                    <a:pt x="399" y="2"/>
                  </a:cubicBezTo>
                  <a:cubicBezTo>
                    <a:pt x="203" y="82"/>
                    <a:pt x="51" y="255"/>
                    <a:pt x="28" y="479"/>
                  </a:cubicBezTo>
                  <a:cubicBezTo>
                    <a:pt x="1" y="771"/>
                    <a:pt x="257" y="947"/>
                    <a:pt x="524" y="947"/>
                  </a:cubicBezTo>
                  <a:cubicBezTo>
                    <a:pt x="808" y="947"/>
                    <a:pt x="1054" y="738"/>
                    <a:pt x="989" y="437"/>
                  </a:cubicBezTo>
                  <a:cubicBezTo>
                    <a:pt x="933" y="175"/>
                    <a:pt x="703" y="0"/>
                    <a:pt x="4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flipH="1">
              <a:off x="8726172" y="377519"/>
              <a:ext cx="157299" cy="303158"/>
            </a:xfrm>
            <a:custGeom>
              <a:rect b="b" l="l" r="r" t="t"/>
              <a:pathLst>
                <a:path extrusionOk="0" h="5273" w="2736">
                  <a:moveTo>
                    <a:pt x="1890" y="1"/>
                  </a:moveTo>
                  <a:cubicBezTo>
                    <a:pt x="1698" y="1"/>
                    <a:pt x="1374" y="81"/>
                    <a:pt x="1260" y="90"/>
                  </a:cubicBezTo>
                  <a:cubicBezTo>
                    <a:pt x="1023" y="112"/>
                    <a:pt x="732" y="94"/>
                    <a:pt x="507" y="159"/>
                  </a:cubicBezTo>
                  <a:cubicBezTo>
                    <a:pt x="1" y="307"/>
                    <a:pt x="145" y="429"/>
                    <a:pt x="232" y="802"/>
                  </a:cubicBezTo>
                  <a:cubicBezTo>
                    <a:pt x="355" y="1325"/>
                    <a:pt x="489" y="1845"/>
                    <a:pt x="637" y="2362"/>
                  </a:cubicBezTo>
                  <a:cubicBezTo>
                    <a:pt x="911" y="3322"/>
                    <a:pt x="1250" y="4257"/>
                    <a:pt x="1565" y="5203"/>
                  </a:cubicBezTo>
                  <a:cubicBezTo>
                    <a:pt x="1574" y="5229"/>
                    <a:pt x="1567" y="5253"/>
                    <a:pt x="1554" y="5272"/>
                  </a:cubicBezTo>
                  <a:cubicBezTo>
                    <a:pt x="1920" y="5200"/>
                    <a:pt x="2289" y="5141"/>
                    <a:pt x="2659" y="5088"/>
                  </a:cubicBezTo>
                  <a:cubicBezTo>
                    <a:pt x="2664" y="5088"/>
                    <a:pt x="2669" y="5087"/>
                    <a:pt x="2674" y="5087"/>
                  </a:cubicBezTo>
                  <a:cubicBezTo>
                    <a:pt x="2698" y="5087"/>
                    <a:pt x="2719" y="5096"/>
                    <a:pt x="2735" y="5109"/>
                  </a:cubicBezTo>
                  <a:cubicBezTo>
                    <a:pt x="2731" y="5100"/>
                    <a:pt x="2726" y="5093"/>
                    <a:pt x="2724" y="5083"/>
                  </a:cubicBezTo>
                  <a:cubicBezTo>
                    <a:pt x="2520" y="4110"/>
                    <a:pt x="2365" y="3130"/>
                    <a:pt x="2264" y="2142"/>
                  </a:cubicBezTo>
                  <a:cubicBezTo>
                    <a:pt x="2212" y="1634"/>
                    <a:pt x="2176" y="1125"/>
                    <a:pt x="2151" y="615"/>
                  </a:cubicBezTo>
                  <a:cubicBezTo>
                    <a:pt x="2141" y="411"/>
                    <a:pt x="2212" y="147"/>
                    <a:pt x="2010" y="22"/>
                  </a:cubicBezTo>
                  <a:cubicBezTo>
                    <a:pt x="1985" y="7"/>
                    <a:pt x="1942" y="1"/>
                    <a:pt x="18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0_1_1_1_1_1_1_1_1_1">
    <p:spTree>
      <p:nvGrpSpPr>
        <p:cNvPr id="504" name="Shape 504"/>
        <p:cNvGrpSpPr/>
        <p:nvPr/>
      </p:nvGrpSpPr>
      <p:grpSpPr>
        <a:xfrm>
          <a:off x="0" y="0"/>
          <a:ext cx="0" cy="0"/>
          <a:chOff x="0" y="0"/>
          <a:chExt cx="0" cy="0"/>
        </a:xfrm>
      </p:grpSpPr>
      <p:pic>
        <p:nvPicPr>
          <p:cNvPr id="505" name="Google Shape;505;p35"/>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506" name="Google Shape;50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07" name="Google Shape;507;p35"/>
          <p:cNvGrpSpPr/>
          <p:nvPr/>
        </p:nvGrpSpPr>
        <p:grpSpPr>
          <a:xfrm rot="2700000">
            <a:off x="8399804" y="138485"/>
            <a:ext cx="550983" cy="572695"/>
            <a:chOff x="135950" y="4225850"/>
            <a:chExt cx="550988" cy="572700"/>
          </a:xfrm>
        </p:grpSpPr>
        <p:sp>
          <p:nvSpPr>
            <p:cNvPr id="508" name="Google Shape;508;p35"/>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35"/>
          <p:cNvSpPr/>
          <p:nvPr/>
        </p:nvSpPr>
        <p:spPr>
          <a:xfrm rot="9666972">
            <a:off x="4688024" y="117962"/>
            <a:ext cx="270480" cy="249263"/>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dk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35"/>
          <p:cNvGrpSpPr/>
          <p:nvPr/>
        </p:nvGrpSpPr>
        <p:grpSpPr>
          <a:xfrm rot="10326286">
            <a:off x="87836" y="3674485"/>
            <a:ext cx="400663" cy="517655"/>
            <a:chOff x="8489040" y="1196592"/>
            <a:chExt cx="572099" cy="739149"/>
          </a:xfrm>
        </p:grpSpPr>
        <p:sp>
          <p:nvSpPr>
            <p:cNvPr id="513" name="Google Shape;513;p35"/>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10_1_1_1_1_1_1_1_1_1_1">
    <p:spTree>
      <p:nvGrpSpPr>
        <p:cNvPr id="519" name="Shape 519"/>
        <p:cNvGrpSpPr/>
        <p:nvPr/>
      </p:nvGrpSpPr>
      <p:grpSpPr>
        <a:xfrm>
          <a:off x="0" y="0"/>
          <a:ext cx="0" cy="0"/>
          <a:chOff x="0" y="0"/>
          <a:chExt cx="0" cy="0"/>
        </a:xfrm>
      </p:grpSpPr>
      <p:pic>
        <p:nvPicPr>
          <p:cNvPr id="520" name="Google Shape;520;p36"/>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521" name="Google Shape;52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22" name="Google Shape;522;p36"/>
          <p:cNvGrpSpPr/>
          <p:nvPr/>
        </p:nvGrpSpPr>
        <p:grpSpPr>
          <a:xfrm flipH="1" rot="-1418412">
            <a:off x="-11765" y="4249154"/>
            <a:ext cx="878085" cy="709678"/>
            <a:chOff x="8127125" y="123700"/>
            <a:chExt cx="878068" cy="709664"/>
          </a:xfrm>
        </p:grpSpPr>
        <p:sp>
          <p:nvSpPr>
            <p:cNvPr id="523" name="Google Shape;523;p36"/>
            <p:cNvSpPr/>
            <p:nvPr/>
          </p:nvSpPr>
          <p:spPr>
            <a:xfrm>
              <a:off x="8651584" y="314979"/>
              <a:ext cx="353609" cy="518386"/>
            </a:xfrm>
            <a:custGeom>
              <a:rect b="b" l="l" r="r" t="t"/>
              <a:pathLst>
                <a:path extrusionOk="0" h="11033" w="7526">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a:off x="8127125" y="123700"/>
              <a:ext cx="588628" cy="297133"/>
            </a:xfrm>
            <a:custGeom>
              <a:rect b="b" l="l" r="r" t="t"/>
              <a:pathLst>
                <a:path extrusionOk="0" h="6324" w="12528">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p:nvPr/>
          </p:nvSpPr>
          <p:spPr>
            <a:xfrm>
              <a:off x="8156303" y="134836"/>
              <a:ext cx="444901" cy="233187"/>
            </a:xfrm>
            <a:custGeom>
              <a:rect b="b" l="l" r="r" t="t"/>
              <a:pathLst>
                <a:path extrusionOk="0" h="4963" w="9469">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
            <p:cNvSpPr/>
            <p:nvPr/>
          </p:nvSpPr>
          <p:spPr>
            <a:xfrm>
              <a:off x="8188771" y="136339"/>
              <a:ext cx="506404" cy="140861"/>
            </a:xfrm>
            <a:custGeom>
              <a:rect b="b" l="l" r="r" t="t"/>
              <a:pathLst>
                <a:path extrusionOk="0" h="2998" w="10778">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6"/>
            <p:cNvSpPr/>
            <p:nvPr/>
          </p:nvSpPr>
          <p:spPr>
            <a:xfrm>
              <a:off x="8557236" y="340069"/>
              <a:ext cx="27768" cy="23868"/>
            </a:xfrm>
            <a:custGeom>
              <a:rect b="b" l="l" r="r" t="t"/>
              <a:pathLst>
                <a:path extrusionOk="0" h="508" w="591">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6"/>
            <p:cNvSpPr/>
            <p:nvPr/>
          </p:nvSpPr>
          <p:spPr>
            <a:xfrm>
              <a:off x="8168003" y="147851"/>
              <a:ext cx="393640" cy="264573"/>
            </a:xfrm>
            <a:custGeom>
              <a:rect b="b" l="l" r="r" t="t"/>
              <a:pathLst>
                <a:path extrusionOk="0" h="5631" w="8378">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36"/>
          <p:cNvGrpSpPr/>
          <p:nvPr/>
        </p:nvGrpSpPr>
        <p:grpSpPr>
          <a:xfrm rot="1378584">
            <a:off x="8336200" y="173966"/>
            <a:ext cx="507440" cy="527436"/>
            <a:chOff x="135950" y="4225850"/>
            <a:chExt cx="550988" cy="572700"/>
          </a:xfrm>
        </p:grpSpPr>
        <p:sp>
          <p:nvSpPr>
            <p:cNvPr id="530" name="Google Shape;530;p36"/>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6"/>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6"/>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10_1_1_1_1_1_1_1_1_1_1_1">
    <p:spTree>
      <p:nvGrpSpPr>
        <p:cNvPr id="534" name="Shape 534"/>
        <p:cNvGrpSpPr/>
        <p:nvPr/>
      </p:nvGrpSpPr>
      <p:grpSpPr>
        <a:xfrm>
          <a:off x="0" y="0"/>
          <a:ext cx="0" cy="0"/>
          <a:chOff x="0" y="0"/>
          <a:chExt cx="0" cy="0"/>
        </a:xfrm>
      </p:grpSpPr>
      <p:pic>
        <p:nvPicPr>
          <p:cNvPr id="535" name="Google Shape;535;p37"/>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536" name="Google Shape;53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7" name="Google Shape;53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10_1_1_1_1_1_1_1_1_1_1_1_1">
    <p:spTree>
      <p:nvGrpSpPr>
        <p:cNvPr id="538" name="Shape 538"/>
        <p:cNvGrpSpPr/>
        <p:nvPr/>
      </p:nvGrpSpPr>
      <p:grpSpPr>
        <a:xfrm>
          <a:off x="0" y="0"/>
          <a:ext cx="0" cy="0"/>
          <a:chOff x="0" y="0"/>
          <a:chExt cx="0" cy="0"/>
        </a:xfrm>
      </p:grpSpPr>
      <p:pic>
        <p:nvPicPr>
          <p:cNvPr id="539" name="Google Shape;539;p38"/>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540" name="Google Shape;54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1" name="Google Shape;54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CUSTOM_10_1_1_1_1_1_1_1_1_1_1_1_1_1">
    <p:spTree>
      <p:nvGrpSpPr>
        <p:cNvPr id="542" name="Shape 542"/>
        <p:cNvGrpSpPr/>
        <p:nvPr/>
      </p:nvGrpSpPr>
      <p:grpSpPr>
        <a:xfrm>
          <a:off x="0" y="0"/>
          <a:ext cx="0" cy="0"/>
          <a:chOff x="0" y="0"/>
          <a:chExt cx="0" cy="0"/>
        </a:xfrm>
      </p:grpSpPr>
      <p:pic>
        <p:nvPicPr>
          <p:cNvPr id="543" name="Google Shape;543;p39"/>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544" name="Google Shape;544;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5" name="Google Shape;545;p39"/>
          <p:cNvSpPr/>
          <p:nvPr/>
        </p:nvSpPr>
        <p:spPr>
          <a:xfrm rot="9666972">
            <a:off x="174061" y="2447112"/>
            <a:ext cx="270480" cy="249263"/>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39"/>
          <p:cNvGrpSpPr/>
          <p:nvPr/>
        </p:nvGrpSpPr>
        <p:grpSpPr>
          <a:xfrm rot="1418412">
            <a:off x="8204810" y="245029"/>
            <a:ext cx="878085" cy="709678"/>
            <a:chOff x="8127125" y="123700"/>
            <a:chExt cx="878068" cy="709664"/>
          </a:xfrm>
        </p:grpSpPr>
        <p:sp>
          <p:nvSpPr>
            <p:cNvPr id="547" name="Google Shape;547;p39"/>
            <p:cNvSpPr/>
            <p:nvPr/>
          </p:nvSpPr>
          <p:spPr>
            <a:xfrm>
              <a:off x="8651584" y="314979"/>
              <a:ext cx="353609" cy="518386"/>
            </a:xfrm>
            <a:custGeom>
              <a:rect b="b" l="l" r="r" t="t"/>
              <a:pathLst>
                <a:path extrusionOk="0" h="11033" w="7526">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8127125" y="123700"/>
              <a:ext cx="588628" cy="297133"/>
            </a:xfrm>
            <a:custGeom>
              <a:rect b="b" l="l" r="r" t="t"/>
              <a:pathLst>
                <a:path extrusionOk="0" h="6324" w="12528">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8156303" y="134836"/>
              <a:ext cx="444901" cy="233187"/>
            </a:xfrm>
            <a:custGeom>
              <a:rect b="b" l="l" r="r" t="t"/>
              <a:pathLst>
                <a:path extrusionOk="0" h="4963" w="9469">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8188771" y="136339"/>
              <a:ext cx="506404" cy="140861"/>
            </a:xfrm>
            <a:custGeom>
              <a:rect b="b" l="l" r="r" t="t"/>
              <a:pathLst>
                <a:path extrusionOk="0" h="2998" w="10778">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8557236" y="340069"/>
              <a:ext cx="27768" cy="23868"/>
            </a:xfrm>
            <a:custGeom>
              <a:rect b="b" l="l" r="r" t="t"/>
              <a:pathLst>
                <a:path extrusionOk="0" h="508" w="591">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8168003" y="147851"/>
              <a:ext cx="393640" cy="264573"/>
            </a:xfrm>
            <a:custGeom>
              <a:rect b="b" l="l" r="r" t="t"/>
              <a:pathLst>
                <a:path extrusionOk="0" h="5631" w="8378">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39"/>
          <p:cNvGrpSpPr/>
          <p:nvPr/>
        </p:nvGrpSpPr>
        <p:grpSpPr>
          <a:xfrm rot="1378584">
            <a:off x="8362250" y="4438491"/>
            <a:ext cx="507440" cy="527436"/>
            <a:chOff x="135950" y="4225850"/>
            <a:chExt cx="550988" cy="572700"/>
          </a:xfrm>
        </p:grpSpPr>
        <p:sp>
          <p:nvSpPr>
            <p:cNvPr id="554" name="Google Shape;554;p39"/>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CUSTOM_10_1_1_1_1_1_1_1_1_1_1_1_1_1_1">
    <p:spTree>
      <p:nvGrpSpPr>
        <p:cNvPr id="558" name="Shape 558"/>
        <p:cNvGrpSpPr/>
        <p:nvPr/>
      </p:nvGrpSpPr>
      <p:grpSpPr>
        <a:xfrm>
          <a:off x="0" y="0"/>
          <a:ext cx="0" cy="0"/>
          <a:chOff x="0" y="0"/>
          <a:chExt cx="0" cy="0"/>
        </a:xfrm>
      </p:grpSpPr>
      <p:pic>
        <p:nvPicPr>
          <p:cNvPr id="559" name="Google Shape;559;p40"/>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560" name="Google Shape;56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1" name="Google Shape;56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40" name="Google Shape;4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 name="Google Shape;41;p5"/>
          <p:cNvSpPr txBox="1"/>
          <p:nvPr>
            <p:ph idx="1" type="subTitle"/>
          </p:nvPr>
        </p:nvSpPr>
        <p:spPr>
          <a:xfrm>
            <a:off x="6192183" y="3764024"/>
            <a:ext cx="2238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2" name="Google Shape;42;p5"/>
          <p:cNvSpPr txBox="1"/>
          <p:nvPr>
            <p:ph idx="2" type="subTitle"/>
          </p:nvPr>
        </p:nvSpPr>
        <p:spPr>
          <a:xfrm>
            <a:off x="2480601" y="2156025"/>
            <a:ext cx="2238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3" name="Google Shape;43;p5"/>
          <p:cNvSpPr txBox="1"/>
          <p:nvPr>
            <p:ph idx="3" type="subTitle"/>
          </p:nvPr>
        </p:nvSpPr>
        <p:spPr>
          <a:xfrm>
            <a:off x="6192175" y="3267525"/>
            <a:ext cx="2238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sp>
        <p:nvSpPr>
          <p:cNvPr id="44" name="Google Shape;44;p5"/>
          <p:cNvSpPr txBox="1"/>
          <p:nvPr>
            <p:ph idx="4" type="subTitle"/>
          </p:nvPr>
        </p:nvSpPr>
        <p:spPr>
          <a:xfrm>
            <a:off x="2480400" y="1659525"/>
            <a:ext cx="2238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nstrument Sans"/>
              <a:buNone/>
              <a:defRPr b="1" sz="2400">
                <a:latin typeface="Instrument Sans"/>
                <a:ea typeface="Instrument Sans"/>
                <a:cs typeface="Instrument Sans"/>
                <a:sym typeface="Instrument Sans"/>
              </a:defRPr>
            </a:lvl1pPr>
            <a:lvl2pPr lvl="1"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2pPr>
            <a:lvl3pPr lvl="2"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3pPr>
            <a:lvl4pPr lvl="3"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4pPr>
            <a:lvl5pPr lvl="4"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5pPr>
            <a:lvl6pPr lvl="5"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6pPr>
            <a:lvl7pPr lvl="6"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7pPr>
            <a:lvl8pPr lvl="7"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8pPr>
            <a:lvl9pPr lvl="8" rtl="0">
              <a:lnSpc>
                <a:spcPct val="100000"/>
              </a:lnSpc>
              <a:spcBef>
                <a:spcPts val="0"/>
              </a:spcBef>
              <a:spcAft>
                <a:spcPts val="0"/>
              </a:spcAft>
              <a:buSzPts val="2400"/>
              <a:buFont typeface="Instrument Sans"/>
              <a:buNone/>
              <a:defRPr b="1" sz="2400">
                <a:latin typeface="Instrument Sans"/>
                <a:ea typeface="Instrument Sans"/>
                <a:cs typeface="Instrument Sans"/>
                <a:sym typeface="Instrument Sans"/>
              </a:defRPr>
            </a:lvl9pPr>
          </a:lstStyle>
          <a:p/>
        </p:txBody>
      </p:sp>
      <p:grpSp>
        <p:nvGrpSpPr>
          <p:cNvPr id="45" name="Google Shape;45;p5"/>
          <p:cNvGrpSpPr/>
          <p:nvPr/>
        </p:nvGrpSpPr>
        <p:grpSpPr>
          <a:xfrm>
            <a:off x="8376378" y="280694"/>
            <a:ext cx="400641" cy="517626"/>
            <a:chOff x="8489040" y="1196592"/>
            <a:chExt cx="572099" cy="739149"/>
          </a:xfrm>
        </p:grpSpPr>
        <p:sp>
          <p:nvSpPr>
            <p:cNvPr id="46" name="Google Shape;46;p5"/>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 name="Google Shape;51;p5"/>
          <p:cNvGrpSpPr/>
          <p:nvPr/>
        </p:nvGrpSpPr>
        <p:grpSpPr>
          <a:xfrm rot="-6813077">
            <a:off x="149237" y="3127007"/>
            <a:ext cx="263178" cy="251387"/>
            <a:chOff x="2369325" y="4565225"/>
            <a:chExt cx="319629" cy="305226"/>
          </a:xfrm>
        </p:grpSpPr>
        <p:sp>
          <p:nvSpPr>
            <p:cNvPr id="52" name="Google Shape;52;p5"/>
            <p:cNvSpPr/>
            <p:nvPr/>
          </p:nvSpPr>
          <p:spPr>
            <a:xfrm>
              <a:off x="2369325" y="4565225"/>
              <a:ext cx="319629" cy="305226"/>
            </a:xfrm>
            <a:custGeom>
              <a:rect b="b" l="l" r="r" t="t"/>
              <a:pathLst>
                <a:path extrusionOk="0" h="3579" w="3748">
                  <a:moveTo>
                    <a:pt x="1851" y="261"/>
                  </a:moveTo>
                  <a:cubicBezTo>
                    <a:pt x="2001" y="556"/>
                    <a:pt x="2115" y="860"/>
                    <a:pt x="2236" y="1172"/>
                  </a:cubicBezTo>
                  <a:cubicBezTo>
                    <a:pt x="2252" y="1209"/>
                    <a:pt x="2282" y="1227"/>
                    <a:pt x="2312" y="1230"/>
                  </a:cubicBezTo>
                  <a:cubicBezTo>
                    <a:pt x="2312" y="1270"/>
                    <a:pt x="2333" y="1307"/>
                    <a:pt x="2385" y="1316"/>
                  </a:cubicBezTo>
                  <a:cubicBezTo>
                    <a:pt x="2727" y="1377"/>
                    <a:pt x="3056" y="1464"/>
                    <a:pt x="3380" y="1583"/>
                  </a:cubicBezTo>
                  <a:cubicBezTo>
                    <a:pt x="3084" y="1749"/>
                    <a:pt x="2766" y="1915"/>
                    <a:pt x="2518" y="2136"/>
                  </a:cubicBezTo>
                  <a:cubicBezTo>
                    <a:pt x="2498" y="2155"/>
                    <a:pt x="2499" y="2184"/>
                    <a:pt x="2511" y="2206"/>
                  </a:cubicBezTo>
                  <a:cubicBezTo>
                    <a:pt x="2488" y="2223"/>
                    <a:pt x="2473" y="2249"/>
                    <a:pt x="2472" y="2284"/>
                  </a:cubicBezTo>
                  <a:cubicBezTo>
                    <a:pt x="2464" y="2622"/>
                    <a:pt x="2463" y="2962"/>
                    <a:pt x="2462" y="3300"/>
                  </a:cubicBezTo>
                  <a:cubicBezTo>
                    <a:pt x="2165" y="3110"/>
                    <a:pt x="1896" y="2891"/>
                    <a:pt x="1647" y="2639"/>
                  </a:cubicBezTo>
                  <a:cubicBezTo>
                    <a:pt x="1631" y="2622"/>
                    <a:pt x="1612" y="2615"/>
                    <a:pt x="1595" y="2615"/>
                  </a:cubicBezTo>
                  <a:cubicBezTo>
                    <a:pt x="1589" y="2615"/>
                    <a:pt x="1584" y="2616"/>
                    <a:pt x="1579" y="2617"/>
                  </a:cubicBezTo>
                  <a:cubicBezTo>
                    <a:pt x="1560" y="2594"/>
                    <a:pt x="1532" y="2578"/>
                    <a:pt x="1500" y="2578"/>
                  </a:cubicBezTo>
                  <a:cubicBezTo>
                    <a:pt x="1486" y="2578"/>
                    <a:pt x="1471" y="2581"/>
                    <a:pt x="1456" y="2587"/>
                  </a:cubicBezTo>
                  <a:cubicBezTo>
                    <a:pt x="1131" y="2740"/>
                    <a:pt x="802" y="2860"/>
                    <a:pt x="458" y="2948"/>
                  </a:cubicBezTo>
                  <a:cubicBezTo>
                    <a:pt x="606" y="2664"/>
                    <a:pt x="751" y="2375"/>
                    <a:pt x="878" y="2078"/>
                  </a:cubicBezTo>
                  <a:cubicBezTo>
                    <a:pt x="884" y="2064"/>
                    <a:pt x="883" y="2053"/>
                    <a:pt x="878" y="2041"/>
                  </a:cubicBezTo>
                  <a:cubicBezTo>
                    <a:pt x="906" y="2018"/>
                    <a:pt x="918" y="1976"/>
                    <a:pt x="885" y="1946"/>
                  </a:cubicBezTo>
                  <a:cubicBezTo>
                    <a:pt x="632" y="1722"/>
                    <a:pt x="413" y="1492"/>
                    <a:pt x="240" y="1207"/>
                  </a:cubicBezTo>
                  <a:cubicBezTo>
                    <a:pt x="473" y="1165"/>
                    <a:pt x="706" y="1143"/>
                    <a:pt x="940" y="1143"/>
                  </a:cubicBezTo>
                  <a:cubicBezTo>
                    <a:pt x="1050" y="1143"/>
                    <a:pt x="1161" y="1148"/>
                    <a:pt x="1272" y="1158"/>
                  </a:cubicBezTo>
                  <a:cubicBezTo>
                    <a:pt x="1274" y="1158"/>
                    <a:pt x="1277" y="1158"/>
                    <a:pt x="1279" y="1158"/>
                  </a:cubicBezTo>
                  <a:cubicBezTo>
                    <a:pt x="1330" y="1158"/>
                    <a:pt x="1354" y="1120"/>
                    <a:pt x="1353" y="1080"/>
                  </a:cubicBezTo>
                  <a:cubicBezTo>
                    <a:pt x="1501" y="792"/>
                    <a:pt x="1657" y="518"/>
                    <a:pt x="1851" y="261"/>
                  </a:cubicBezTo>
                  <a:close/>
                  <a:moveTo>
                    <a:pt x="1862" y="1"/>
                  </a:moveTo>
                  <a:cubicBezTo>
                    <a:pt x="1839" y="1"/>
                    <a:pt x="1818" y="9"/>
                    <a:pt x="1803" y="28"/>
                  </a:cubicBezTo>
                  <a:cubicBezTo>
                    <a:pt x="1570" y="320"/>
                    <a:pt x="1368" y="639"/>
                    <a:pt x="1229" y="986"/>
                  </a:cubicBezTo>
                  <a:cubicBezTo>
                    <a:pt x="1110" y="976"/>
                    <a:pt x="992" y="970"/>
                    <a:pt x="875" y="970"/>
                  </a:cubicBezTo>
                  <a:cubicBezTo>
                    <a:pt x="609" y="970"/>
                    <a:pt x="345" y="998"/>
                    <a:pt x="81" y="1056"/>
                  </a:cubicBezTo>
                  <a:cubicBezTo>
                    <a:pt x="22" y="1069"/>
                    <a:pt x="1" y="1137"/>
                    <a:pt x="27" y="1185"/>
                  </a:cubicBezTo>
                  <a:cubicBezTo>
                    <a:pt x="209" y="1516"/>
                    <a:pt x="458" y="1821"/>
                    <a:pt x="778" y="2026"/>
                  </a:cubicBezTo>
                  <a:cubicBezTo>
                    <a:pt x="776" y="2028"/>
                    <a:pt x="773" y="2030"/>
                    <a:pt x="771" y="2032"/>
                  </a:cubicBezTo>
                  <a:cubicBezTo>
                    <a:pt x="561" y="2357"/>
                    <a:pt x="379" y="2705"/>
                    <a:pt x="195" y="3044"/>
                  </a:cubicBezTo>
                  <a:cubicBezTo>
                    <a:pt x="156" y="3116"/>
                    <a:pt x="211" y="3189"/>
                    <a:pt x="284" y="3189"/>
                  </a:cubicBezTo>
                  <a:cubicBezTo>
                    <a:pt x="290" y="3189"/>
                    <a:pt x="297" y="3188"/>
                    <a:pt x="304" y="3187"/>
                  </a:cubicBezTo>
                  <a:cubicBezTo>
                    <a:pt x="735" y="3101"/>
                    <a:pt x="1157" y="2961"/>
                    <a:pt x="1548" y="2761"/>
                  </a:cubicBezTo>
                  <a:cubicBezTo>
                    <a:pt x="1826" y="3077"/>
                    <a:pt x="2151" y="3344"/>
                    <a:pt x="2511" y="3564"/>
                  </a:cubicBezTo>
                  <a:cubicBezTo>
                    <a:pt x="2527" y="3574"/>
                    <a:pt x="2544" y="3579"/>
                    <a:pt x="2561" y="3579"/>
                  </a:cubicBezTo>
                  <a:cubicBezTo>
                    <a:pt x="2613" y="3579"/>
                    <a:pt x="2660" y="3535"/>
                    <a:pt x="2662" y="3478"/>
                  </a:cubicBezTo>
                  <a:cubicBezTo>
                    <a:pt x="2669" y="3081"/>
                    <a:pt x="2679" y="2681"/>
                    <a:pt x="2679" y="2283"/>
                  </a:cubicBezTo>
                  <a:cubicBezTo>
                    <a:pt x="2679" y="2246"/>
                    <a:pt x="2663" y="2220"/>
                    <a:pt x="2639" y="2203"/>
                  </a:cubicBezTo>
                  <a:cubicBezTo>
                    <a:pt x="2997" y="2071"/>
                    <a:pt x="3336" y="1835"/>
                    <a:pt x="3665" y="1651"/>
                  </a:cubicBezTo>
                  <a:cubicBezTo>
                    <a:pt x="3747" y="1604"/>
                    <a:pt x="3714" y="1498"/>
                    <a:pt x="3640" y="1468"/>
                  </a:cubicBezTo>
                  <a:cubicBezTo>
                    <a:pt x="3253" y="1306"/>
                    <a:pt x="2852" y="1187"/>
                    <a:pt x="2439" y="1122"/>
                  </a:cubicBezTo>
                  <a:cubicBezTo>
                    <a:pt x="2434" y="1121"/>
                    <a:pt x="2430" y="1121"/>
                    <a:pt x="2425" y="1121"/>
                  </a:cubicBezTo>
                  <a:cubicBezTo>
                    <a:pt x="2418" y="1121"/>
                    <a:pt x="2411" y="1122"/>
                    <a:pt x="2403" y="1123"/>
                  </a:cubicBezTo>
                  <a:cubicBezTo>
                    <a:pt x="2315" y="747"/>
                    <a:pt x="2135" y="382"/>
                    <a:pt x="1945" y="46"/>
                  </a:cubicBezTo>
                  <a:cubicBezTo>
                    <a:pt x="1929" y="19"/>
                    <a:pt x="1895" y="1"/>
                    <a:pt x="18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2389877" y="4587313"/>
              <a:ext cx="267694" cy="259259"/>
            </a:xfrm>
            <a:custGeom>
              <a:rect b="b" l="l" r="r" t="t"/>
              <a:pathLst>
                <a:path extrusionOk="0" h="3040" w="3139">
                  <a:moveTo>
                    <a:pt x="1611" y="0"/>
                  </a:moveTo>
                  <a:cubicBezTo>
                    <a:pt x="1418" y="257"/>
                    <a:pt x="1261" y="532"/>
                    <a:pt x="1113" y="820"/>
                  </a:cubicBezTo>
                  <a:cubicBezTo>
                    <a:pt x="1113" y="860"/>
                    <a:pt x="1090" y="898"/>
                    <a:pt x="1042" y="898"/>
                  </a:cubicBezTo>
                  <a:cubicBezTo>
                    <a:pt x="1039" y="898"/>
                    <a:pt x="1036" y="898"/>
                    <a:pt x="1033" y="898"/>
                  </a:cubicBezTo>
                  <a:cubicBezTo>
                    <a:pt x="920" y="888"/>
                    <a:pt x="808" y="883"/>
                    <a:pt x="696" y="883"/>
                  </a:cubicBezTo>
                  <a:cubicBezTo>
                    <a:pt x="462" y="883"/>
                    <a:pt x="230" y="905"/>
                    <a:pt x="0" y="946"/>
                  </a:cubicBezTo>
                  <a:cubicBezTo>
                    <a:pt x="172" y="1232"/>
                    <a:pt x="392" y="1461"/>
                    <a:pt x="645" y="1686"/>
                  </a:cubicBezTo>
                  <a:cubicBezTo>
                    <a:pt x="677" y="1716"/>
                    <a:pt x="666" y="1758"/>
                    <a:pt x="638" y="1781"/>
                  </a:cubicBezTo>
                  <a:cubicBezTo>
                    <a:pt x="643" y="1792"/>
                    <a:pt x="644" y="1804"/>
                    <a:pt x="638" y="1818"/>
                  </a:cubicBezTo>
                  <a:cubicBezTo>
                    <a:pt x="511" y="2114"/>
                    <a:pt x="366" y="2402"/>
                    <a:pt x="218" y="2688"/>
                  </a:cubicBezTo>
                  <a:cubicBezTo>
                    <a:pt x="562" y="2600"/>
                    <a:pt x="891" y="2479"/>
                    <a:pt x="1216" y="2327"/>
                  </a:cubicBezTo>
                  <a:cubicBezTo>
                    <a:pt x="1231" y="2320"/>
                    <a:pt x="1246" y="2317"/>
                    <a:pt x="1260" y="2317"/>
                  </a:cubicBezTo>
                  <a:cubicBezTo>
                    <a:pt x="1292" y="2317"/>
                    <a:pt x="1320" y="2334"/>
                    <a:pt x="1339" y="2357"/>
                  </a:cubicBezTo>
                  <a:cubicBezTo>
                    <a:pt x="1345" y="2356"/>
                    <a:pt x="1350" y="2355"/>
                    <a:pt x="1355" y="2355"/>
                  </a:cubicBezTo>
                  <a:cubicBezTo>
                    <a:pt x="1373" y="2355"/>
                    <a:pt x="1391" y="2362"/>
                    <a:pt x="1408" y="2379"/>
                  </a:cubicBezTo>
                  <a:cubicBezTo>
                    <a:pt x="1656" y="2632"/>
                    <a:pt x="1925" y="2849"/>
                    <a:pt x="2222" y="3039"/>
                  </a:cubicBezTo>
                  <a:cubicBezTo>
                    <a:pt x="2223" y="2702"/>
                    <a:pt x="2224" y="2362"/>
                    <a:pt x="2232" y="2024"/>
                  </a:cubicBezTo>
                  <a:cubicBezTo>
                    <a:pt x="2233" y="1988"/>
                    <a:pt x="2248" y="1962"/>
                    <a:pt x="2272" y="1946"/>
                  </a:cubicBezTo>
                  <a:cubicBezTo>
                    <a:pt x="2258" y="1925"/>
                    <a:pt x="2257" y="1896"/>
                    <a:pt x="2277" y="1877"/>
                  </a:cubicBezTo>
                  <a:cubicBezTo>
                    <a:pt x="2525" y="1656"/>
                    <a:pt x="2843" y="1490"/>
                    <a:pt x="3139" y="1324"/>
                  </a:cubicBezTo>
                  <a:cubicBezTo>
                    <a:pt x="2815" y="1205"/>
                    <a:pt x="2486" y="1118"/>
                    <a:pt x="2146" y="1056"/>
                  </a:cubicBezTo>
                  <a:cubicBezTo>
                    <a:pt x="2093" y="1048"/>
                    <a:pt x="2072" y="1010"/>
                    <a:pt x="2072" y="970"/>
                  </a:cubicBezTo>
                  <a:cubicBezTo>
                    <a:pt x="2042" y="969"/>
                    <a:pt x="2011" y="949"/>
                    <a:pt x="1996" y="912"/>
                  </a:cubicBezTo>
                  <a:cubicBezTo>
                    <a:pt x="1877" y="600"/>
                    <a:pt x="1763" y="296"/>
                    <a:pt x="16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62" name="Shape 562"/>
        <p:cNvGrpSpPr/>
        <p:nvPr/>
      </p:nvGrpSpPr>
      <p:grpSpPr>
        <a:xfrm>
          <a:off x="0" y="0"/>
          <a:ext cx="0" cy="0"/>
          <a:chOff x="0" y="0"/>
          <a:chExt cx="0" cy="0"/>
        </a:xfrm>
      </p:grpSpPr>
      <p:pic>
        <p:nvPicPr>
          <p:cNvPr id="563" name="Google Shape;563;p41"/>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564" name="Google Shape;564;p41"/>
          <p:cNvSpPr txBox="1"/>
          <p:nvPr>
            <p:ph type="title"/>
          </p:nvPr>
        </p:nvSpPr>
        <p:spPr>
          <a:xfrm>
            <a:off x="713225" y="60132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5" name="Google Shape;565;p41"/>
          <p:cNvSpPr txBox="1"/>
          <p:nvPr>
            <p:ph idx="1" type="subTitle"/>
          </p:nvPr>
        </p:nvSpPr>
        <p:spPr>
          <a:xfrm>
            <a:off x="713225" y="1765250"/>
            <a:ext cx="44481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6" name="Google Shape;566;p41"/>
          <p:cNvSpPr txBox="1"/>
          <p:nvPr/>
        </p:nvSpPr>
        <p:spPr>
          <a:xfrm>
            <a:off x="713225" y="35357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Gantari"/>
                <a:ea typeface="Gantari"/>
                <a:cs typeface="Gantari"/>
                <a:sym typeface="Gantari"/>
              </a:rPr>
              <a:t>CREDITS:</a:t>
            </a:r>
            <a:r>
              <a:rPr lang="en" sz="1200">
                <a:solidFill>
                  <a:schemeClr val="lt1"/>
                </a:solidFill>
                <a:latin typeface="Gantari"/>
                <a:ea typeface="Gantari"/>
                <a:cs typeface="Gantari"/>
                <a:sym typeface="Gantari"/>
              </a:rPr>
              <a:t> This presentation template was created by </a:t>
            </a:r>
            <a:r>
              <a:rPr b="1" lang="en" sz="1200" u="sng">
                <a:solidFill>
                  <a:schemeClr val="lt1"/>
                </a:solidFill>
                <a:latin typeface="Gantari"/>
                <a:ea typeface="Gantari"/>
                <a:cs typeface="Gantari"/>
                <a:sym typeface="Gantari"/>
                <a:hlinkClick r:id="rId3">
                  <a:extLst>
                    <a:ext uri="{A12FA001-AC4F-418D-AE19-62706E023703}">
                      <ahyp:hlinkClr val="tx"/>
                    </a:ext>
                  </a:extLst>
                </a:hlinkClick>
              </a:rPr>
              <a:t>Slidesgo</a:t>
            </a:r>
            <a:r>
              <a:rPr lang="en" sz="1200">
                <a:solidFill>
                  <a:schemeClr val="lt1"/>
                </a:solidFill>
                <a:latin typeface="Gantari"/>
                <a:ea typeface="Gantari"/>
                <a:cs typeface="Gantari"/>
                <a:sym typeface="Gantari"/>
              </a:rPr>
              <a:t>, and includes icons by </a:t>
            </a:r>
            <a:r>
              <a:rPr b="1" lang="en" sz="1200" u="sng">
                <a:solidFill>
                  <a:schemeClr val="lt1"/>
                </a:solidFill>
                <a:latin typeface="Gantari"/>
                <a:ea typeface="Gantari"/>
                <a:cs typeface="Gantari"/>
                <a:sym typeface="Gantari"/>
                <a:hlinkClick r:id="rId4">
                  <a:extLst>
                    <a:ext uri="{A12FA001-AC4F-418D-AE19-62706E023703}">
                      <ahyp:hlinkClr val="tx"/>
                    </a:ext>
                  </a:extLst>
                </a:hlinkClick>
              </a:rPr>
              <a:t>Flaticon</a:t>
            </a:r>
            <a:r>
              <a:rPr lang="en" sz="1200">
                <a:solidFill>
                  <a:schemeClr val="lt1"/>
                </a:solidFill>
                <a:latin typeface="Gantari"/>
                <a:ea typeface="Gantari"/>
                <a:cs typeface="Gantari"/>
                <a:sym typeface="Gantari"/>
              </a:rPr>
              <a:t>, and infographics &amp; images by </a:t>
            </a:r>
            <a:r>
              <a:rPr b="1" lang="en" sz="1200" u="sng">
                <a:solidFill>
                  <a:schemeClr val="lt1"/>
                </a:solidFill>
                <a:latin typeface="Gantari"/>
                <a:ea typeface="Gantari"/>
                <a:cs typeface="Gantari"/>
                <a:sym typeface="Gantari"/>
                <a:hlinkClick r:id="rId5">
                  <a:extLst>
                    <a:ext uri="{A12FA001-AC4F-418D-AE19-62706E023703}">
                      <ahyp:hlinkClr val="tx"/>
                    </a:ext>
                  </a:extLst>
                </a:hlinkClick>
              </a:rPr>
              <a:t>Freepik</a:t>
            </a:r>
            <a:r>
              <a:rPr lang="en" sz="1200" u="sng">
                <a:solidFill>
                  <a:schemeClr val="lt1"/>
                </a:solidFill>
                <a:latin typeface="Gantari"/>
                <a:ea typeface="Gantari"/>
                <a:cs typeface="Gantari"/>
                <a:sym typeface="Gantari"/>
              </a:rPr>
              <a:t> </a:t>
            </a:r>
            <a:endParaRPr b="1" sz="1200" u="sng">
              <a:solidFill>
                <a:schemeClr val="lt1"/>
              </a:solidFill>
              <a:latin typeface="Gantari"/>
              <a:ea typeface="Gantari"/>
              <a:cs typeface="Gantari"/>
              <a:sym typeface="Gantari"/>
            </a:endParaRPr>
          </a:p>
        </p:txBody>
      </p:sp>
      <p:sp>
        <p:nvSpPr>
          <p:cNvPr id="567" name="Google Shape;56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68" name="Shape 568"/>
        <p:cNvGrpSpPr/>
        <p:nvPr/>
      </p:nvGrpSpPr>
      <p:grpSpPr>
        <a:xfrm>
          <a:off x="0" y="0"/>
          <a:ext cx="0" cy="0"/>
          <a:chOff x="0" y="0"/>
          <a:chExt cx="0" cy="0"/>
        </a:xfrm>
      </p:grpSpPr>
      <p:pic>
        <p:nvPicPr>
          <p:cNvPr id="569" name="Google Shape;569;p42"/>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570" name="Google Shape;570;p42"/>
          <p:cNvSpPr/>
          <p:nvPr/>
        </p:nvSpPr>
        <p:spPr>
          <a:xfrm rot="9666947">
            <a:off x="8572281" y="4529532"/>
            <a:ext cx="358128" cy="330041"/>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42"/>
          <p:cNvGrpSpPr/>
          <p:nvPr/>
        </p:nvGrpSpPr>
        <p:grpSpPr>
          <a:xfrm flipH="1" rot="-1418412">
            <a:off x="105435" y="284079"/>
            <a:ext cx="878085" cy="709678"/>
            <a:chOff x="8127125" y="123700"/>
            <a:chExt cx="878068" cy="709664"/>
          </a:xfrm>
        </p:grpSpPr>
        <p:sp>
          <p:nvSpPr>
            <p:cNvPr id="572" name="Google Shape;572;p42"/>
            <p:cNvSpPr/>
            <p:nvPr/>
          </p:nvSpPr>
          <p:spPr>
            <a:xfrm>
              <a:off x="8651584" y="314979"/>
              <a:ext cx="353609" cy="518386"/>
            </a:xfrm>
            <a:custGeom>
              <a:rect b="b" l="l" r="r" t="t"/>
              <a:pathLst>
                <a:path extrusionOk="0" h="11033" w="7526">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8127125" y="123700"/>
              <a:ext cx="588628" cy="297133"/>
            </a:xfrm>
            <a:custGeom>
              <a:rect b="b" l="l" r="r" t="t"/>
              <a:pathLst>
                <a:path extrusionOk="0" h="6324" w="12528">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a:off x="8156303" y="134836"/>
              <a:ext cx="444901" cy="233187"/>
            </a:xfrm>
            <a:custGeom>
              <a:rect b="b" l="l" r="r" t="t"/>
              <a:pathLst>
                <a:path extrusionOk="0" h="4963" w="9469">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a:off x="8188771" y="136339"/>
              <a:ext cx="506404" cy="140861"/>
            </a:xfrm>
            <a:custGeom>
              <a:rect b="b" l="l" r="r" t="t"/>
              <a:pathLst>
                <a:path extrusionOk="0" h="2998" w="10778">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a:off x="8557236" y="340069"/>
              <a:ext cx="27768" cy="23868"/>
            </a:xfrm>
            <a:custGeom>
              <a:rect b="b" l="l" r="r" t="t"/>
              <a:pathLst>
                <a:path extrusionOk="0" h="508" w="591">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8168003" y="147851"/>
              <a:ext cx="393640" cy="264573"/>
            </a:xfrm>
            <a:custGeom>
              <a:rect b="b" l="l" r="r" t="t"/>
              <a:pathLst>
                <a:path extrusionOk="0" h="5631" w="8378">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79" name="Shape 579"/>
        <p:cNvGrpSpPr/>
        <p:nvPr/>
      </p:nvGrpSpPr>
      <p:grpSpPr>
        <a:xfrm>
          <a:off x="0" y="0"/>
          <a:ext cx="0" cy="0"/>
          <a:chOff x="0" y="0"/>
          <a:chExt cx="0" cy="0"/>
        </a:xfrm>
      </p:grpSpPr>
      <p:pic>
        <p:nvPicPr>
          <p:cNvPr id="580" name="Google Shape;580;p43"/>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grpSp>
        <p:nvGrpSpPr>
          <p:cNvPr id="581" name="Google Shape;581;p43"/>
          <p:cNvGrpSpPr/>
          <p:nvPr/>
        </p:nvGrpSpPr>
        <p:grpSpPr>
          <a:xfrm rot="-3252464">
            <a:off x="82744" y="3533317"/>
            <a:ext cx="507417" cy="527413"/>
            <a:chOff x="135950" y="4225850"/>
            <a:chExt cx="550988" cy="572700"/>
          </a:xfrm>
        </p:grpSpPr>
        <p:sp>
          <p:nvSpPr>
            <p:cNvPr id="582" name="Google Shape;582;p43"/>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43"/>
          <p:cNvGrpSpPr/>
          <p:nvPr/>
        </p:nvGrpSpPr>
        <p:grpSpPr>
          <a:xfrm>
            <a:off x="8616608" y="393014"/>
            <a:ext cx="400641" cy="517626"/>
            <a:chOff x="8489040" y="1196592"/>
            <a:chExt cx="572099" cy="739149"/>
          </a:xfrm>
        </p:grpSpPr>
        <p:sp>
          <p:nvSpPr>
            <p:cNvPr id="586" name="Google Shape;586;p43"/>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3"/>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3"/>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pic>
        <p:nvPicPr>
          <p:cNvPr id="56" name="Google Shape;56;p6"/>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57" name="Google Shape;5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 name="Google Shape;58;p6"/>
          <p:cNvSpPr/>
          <p:nvPr/>
        </p:nvSpPr>
        <p:spPr>
          <a:xfrm rot="9666972">
            <a:off x="229424" y="3420587"/>
            <a:ext cx="270480" cy="249263"/>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rot="-198631">
            <a:off x="8527208" y="215033"/>
            <a:ext cx="502283" cy="648947"/>
            <a:chOff x="8489040" y="1196592"/>
            <a:chExt cx="572099" cy="739149"/>
          </a:xfrm>
        </p:grpSpPr>
        <p:sp>
          <p:nvSpPr>
            <p:cNvPr id="60" name="Google Shape;60;p6"/>
            <p:cNvSpPr/>
            <p:nvPr/>
          </p:nvSpPr>
          <p:spPr>
            <a:xfrm rot="-1005998">
              <a:off x="8551656" y="1250419"/>
              <a:ext cx="446867" cy="499974"/>
            </a:xfrm>
            <a:custGeom>
              <a:rect b="b" l="l" r="r" t="t"/>
              <a:pathLst>
                <a:path extrusionOk="0" h="7974" w="7127">
                  <a:moveTo>
                    <a:pt x="3556" y="0"/>
                  </a:moveTo>
                  <a:cubicBezTo>
                    <a:pt x="3488" y="0"/>
                    <a:pt x="3420" y="3"/>
                    <a:pt x="3352" y="7"/>
                  </a:cubicBezTo>
                  <a:cubicBezTo>
                    <a:pt x="2064" y="101"/>
                    <a:pt x="732" y="1375"/>
                    <a:pt x="1073" y="2747"/>
                  </a:cubicBezTo>
                  <a:cubicBezTo>
                    <a:pt x="1081" y="2781"/>
                    <a:pt x="1115" y="2800"/>
                    <a:pt x="1145" y="2800"/>
                  </a:cubicBezTo>
                  <a:cubicBezTo>
                    <a:pt x="1164" y="2800"/>
                    <a:pt x="1182" y="2793"/>
                    <a:pt x="1193" y="2777"/>
                  </a:cubicBezTo>
                  <a:cubicBezTo>
                    <a:pt x="1209" y="2794"/>
                    <a:pt x="1230" y="2808"/>
                    <a:pt x="1259" y="2808"/>
                  </a:cubicBezTo>
                  <a:cubicBezTo>
                    <a:pt x="1260" y="2808"/>
                    <a:pt x="1261" y="2808"/>
                    <a:pt x="1263" y="2808"/>
                  </a:cubicBezTo>
                  <a:cubicBezTo>
                    <a:pt x="1475" y="2801"/>
                    <a:pt x="1687" y="2799"/>
                    <a:pt x="1899" y="2799"/>
                  </a:cubicBezTo>
                  <a:cubicBezTo>
                    <a:pt x="2180" y="2799"/>
                    <a:pt x="2460" y="2803"/>
                    <a:pt x="2741" y="2803"/>
                  </a:cubicBezTo>
                  <a:cubicBezTo>
                    <a:pt x="2858" y="2803"/>
                    <a:pt x="2975" y="2802"/>
                    <a:pt x="3092" y="2800"/>
                  </a:cubicBezTo>
                  <a:cubicBezTo>
                    <a:pt x="3161" y="2799"/>
                    <a:pt x="3195" y="2741"/>
                    <a:pt x="3188" y="2689"/>
                  </a:cubicBezTo>
                  <a:lnTo>
                    <a:pt x="3152" y="2634"/>
                  </a:lnTo>
                  <a:cubicBezTo>
                    <a:pt x="3140" y="2626"/>
                    <a:pt x="3126" y="2621"/>
                    <a:pt x="3110" y="2619"/>
                  </a:cubicBezTo>
                  <a:cubicBezTo>
                    <a:pt x="2866" y="2594"/>
                    <a:pt x="2617" y="2583"/>
                    <a:pt x="2367" y="2583"/>
                  </a:cubicBezTo>
                  <a:cubicBezTo>
                    <a:pt x="1987" y="2583"/>
                    <a:pt x="1605" y="2608"/>
                    <a:pt x="1236" y="2644"/>
                  </a:cubicBezTo>
                  <a:cubicBezTo>
                    <a:pt x="1222" y="2645"/>
                    <a:pt x="1212" y="2649"/>
                    <a:pt x="1205" y="2654"/>
                  </a:cubicBezTo>
                  <a:cubicBezTo>
                    <a:pt x="1231" y="1533"/>
                    <a:pt x="1889" y="515"/>
                    <a:pt x="3047" y="271"/>
                  </a:cubicBezTo>
                  <a:cubicBezTo>
                    <a:pt x="3217" y="235"/>
                    <a:pt x="3388" y="218"/>
                    <a:pt x="3559" y="218"/>
                  </a:cubicBezTo>
                  <a:cubicBezTo>
                    <a:pt x="4624" y="218"/>
                    <a:pt x="5666" y="880"/>
                    <a:pt x="6195" y="1790"/>
                  </a:cubicBezTo>
                  <a:cubicBezTo>
                    <a:pt x="6760" y="2763"/>
                    <a:pt x="6840" y="4075"/>
                    <a:pt x="6163" y="5016"/>
                  </a:cubicBezTo>
                  <a:cubicBezTo>
                    <a:pt x="5713" y="5644"/>
                    <a:pt x="4952" y="6002"/>
                    <a:pt x="4197" y="6002"/>
                  </a:cubicBezTo>
                  <a:cubicBezTo>
                    <a:pt x="3787" y="6002"/>
                    <a:pt x="3378" y="5896"/>
                    <a:pt x="3021" y="5670"/>
                  </a:cubicBezTo>
                  <a:cubicBezTo>
                    <a:pt x="3001" y="5657"/>
                    <a:pt x="2978" y="5650"/>
                    <a:pt x="2955" y="5650"/>
                  </a:cubicBezTo>
                  <a:cubicBezTo>
                    <a:pt x="2922" y="5650"/>
                    <a:pt x="2889" y="5664"/>
                    <a:pt x="2870" y="5695"/>
                  </a:cubicBezTo>
                  <a:cubicBezTo>
                    <a:pt x="2409" y="6398"/>
                    <a:pt x="1904" y="7056"/>
                    <a:pt x="1346" y="7683"/>
                  </a:cubicBezTo>
                  <a:cubicBezTo>
                    <a:pt x="1051" y="7442"/>
                    <a:pt x="666" y="7196"/>
                    <a:pt x="461" y="6908"/>
                  </a:cubicBezTo>
                  <a:cubicBezTo>
                    <a:pt x="217" y="6561"/>
                    <a:pt x="666" y="6201"/>
                    <a:pt x="891" y="5895"/>
                  </a:cubicBezTo>
                  <a:cubicBezTo>
                    <a:pt x="1390" y="5217"/>
                    <a:pt x="1896" y="4547"/>
                    <a:pt x="2363" y="3846"/>
                  </a:cubicBezTo>
                  <a:cubicBezTo>
                    <a:pt x="2368" y="3838"/>
                    <a:pt x="2373" y="3831"/>
                    <a:pt x="2374" y="3823"/>
                  </a:cubicBezTo>
                  <a:cubicBezTo>
                    <a:pt x="2388" y="3776"/>
                    <a:pt x="2348" y="3735"/>
                    <a:pt x="2304" y="3735"/>
                  </a:cubicBezTo>
                  <a:cubicBezTo>
                    <a:pt x="2285" y="3735"/>
                    <a:pt x="2264" y="3744"/>
                    <a:pt x="2248" y="3764"/>
                  </a:cubicBezTo>
                  <a:cubicBezTo>
                    <a:pt x="1472" y="4710"/>
                    <a:pt x="763" y="5711"/>
                    <a:pt x="37" y="6695"/>
                  </a:cubicBezTo>
                  <a:cubicBezTo>
                    <a:pt x="1" y="6744"/>
                    <a:pt x="19" y="6807"/>
                    <a:pt x="62" y="6844"/>
                  </a:cubicBezTo>
                  <a:cubicBezTo>
                    <a:pt x="490" y="7214"/>
                    <a:pt x="916" y="7591"/>
                    <a:pt x="1354" y="7951"/>
                  </a:cubicBezTo>
                  <a:cubicBezTo>
                    <a:pt x="1373" y="7967"/>
                    <a:pt x="1393" y="7974"/>
                    <a:pt x="1411" y="7974"/>
                  </a:cubicBezTo>
                  <a:cubicBezTo>
                    <a:pt x="1470" y="7974"/>
                    <a:pt x="1515" y="7902"/>
                    <a:pt x="1498" y="7839"/>
                  </a:cubicBezTo>
                  <a:cubicBezTo>
                    <a:pt x="1908" y="7380"/>
                    <a:pt x="2296" y="6906"/>
                    <a:pt x="2652" y="6404"/>
                  </a:cubicBezTo>
                  <a:cubicBezTo>
                    <a:pt x="2743" y="6274"/>
                    <a:pt x="2883" y="5955"/>
                    <a:pt x="3050" y="5944"/>
                  </a:cubicBezTo>
                  <a:cubicBezTo>
                    <a:pt x="3052" y="5944"/>
                    <a:pt x="3054" y="5944"/>
                    <a:pt x="3057" y="5944"/>
                  </a:cubicBezTo>
                  <a:cubicBezTo>
                    <a:pt x="3157" y="5944"/>
                    <a:pt x="3357" y="6091"/>
                    <a:pt x="3467" y="6125"/>
                  </a:cubicBezTo>
                  <a:cubicBezTo>
                    <a:pt x="3694" y="6197"/>
                    <a:pt x="3930" y="6230"/>
                    <a:pt x="4167" y="6230"/>
                  </a:cubicBezTo>
                  <a:cubicBezTo>
                    <a:pt x="4573" y="6230"/>
                    <a:pt x="4981" y="6132"/>
                    <a:pt x="5344" y="5959"/>
                  </a:cubicBezTo>
                  <a:cubicBezTo>
                    <a:pt x="6685" y="5316"/>
                    <a:pt x="7126" y="3761"/>
                    <a:pt x="6698" y="2400"/>
                  </a:cubicBezTo>
                  <a:cubicBezTo>
                    <a:pt x="6272" y="1053"/>
                    <a:pt x="4984" y="0"/>
                    <a:pt x="35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1005998">
              <a:off x="8564531" y="1264923"/>
              <a:ext cx="415328" cy="468060"/>
            </a:xfrm>
            <a:custGeom>
              <a:rect b="b" l="l" r="r" t="t"/>
              <a:pathLst>
                <a:path extrusionOk="0" h="7465" w="6624">
                  <a:moveTo>
                    <a:pt x="3348" y="0"/>
                  </a:moveTo>
                  <a:cubicBezTo>
                    <a:pt x="3176" y="0"/>
                    <a:pt x="3004" y="18"/>
                    <a:pt x="2834" y="54"/>
                  </a:cubicBezTo>
                  <a:cubicBezTo>
                    <a:pt x="1676" y="297"/>
                    <a:pt x="1017" y="1316"/>
                    <a:pt x="992" y="2436"/>
                  </a:cubicBezTo>
                  <a:cubicBezTo>
                    <a:pt x="1000" y="2431"/>
                    <a:pt x="1010" y="2428"/>
                    <a:pt x="1023" y="2426"/>
                  </a:cubicBezTo>
                  <a:cubicBezTo>
                    <a:pt x="1390" y="2390"/>
                    <a:pt x="1772" y="2366"/>
                    <a:pt x="2150" y="2366"/>
                  </a:cubicBezTo>
                  <a:cubicBezTo>
                    <a:pt x="2402" y="2366"/>
                    <a:pt x="2653" y="2377"/>
                    <a:pt x="2898" y="2403"/>
                  </a:cubicBezTo>
                  <a:cubicBezTo>
                    <a:pt x="2915" y="2404"/>
                    <a:pt x="2928" y="2409"/>
                    <a:pt x="2940" y="2416"/>
                  </a:cubicBezTo>
                  <a:cubicBezTo>
                    <a:pt x="2977" y="2343"/>
                    <a:pt x="3012" y="2270"/>
                    <a:pt x="3050" y="2198"/>
                  </a:cubicBezTo>
                  <a:cubicBezTo>
                    <a:pt x="3130" y="1869"/>
                    <a:pt x="3423" y="1621"/>
                    <a:pt x="3792" y="1614"/>
                  </a:cubicBezTo>
                  <a:cubicBezTo>
                    <a:pt x="3797" y="1614"/>
                    <a:pt x="3803" y="1614"/>
                    <a:pt x="3808" y="1614"/>
                  </a:cubicBezTo>
                  <a:cubicBezTo>
                    <a:pt x="4389" y="1614"/>
                    <a:pt x="4805" y="2191"/>
                    <a:pt x="4827" y="2732"/>
                  </a:cubicBezTo>
                  <a:cubicBezTo>
                    <a:pt x="4864" y="3660"/>
                    <a:pt x="4119" y="4203"/>
                    <a:pt x="3342" y="4203"/>
                  </a:cubicBezTo>
                  <a:cubicBezTo>
                    <a:pt x="2954" y="4203"/>
                    <a:pt x="2558" y="4068"/>
                    <a:pt x="2247" y="3779"/>
                  </a:cubicBezTo>
                  <a:cubicBezTo>
                    <a:pt x="2210" y="3747"/>
                    <a:pt x="2204" y="3700"/>
                    <a:pt x="2217" y="3663"/>
                  </a:cubicBezTo>
                  <a:lnTo>
                    <a:pt x="2159" y="3604"/>
                  </a:lnTo>
                  <a:cubicBezTo>
                    <a:pt x="2157" y="3612"/>
                    <a:pt x="2153" y="3619"/>
                    <a:pt x="2148" y="3627"/>
                  </a:cubicBezTo>
                  <a:cubicBezTo>
                    <a:pt x="1681" y="4328"/>
                    <a:pt x="1175" y="4999"/>
                    <a:pt x="676" y="5676"/>
                  </a:cubicBezTo>
                  <a:cubicBezTo>
                    <a:pt x="451" y="5982"/>
                    <a:pt x="1" y="6342"/>
                    <a:pt x="246" y="6689"/>
                  </a:cubicBezTo>
                  <a:cubicBezTo>
                    <a:pt x="450" y="6977"/>
                    <a:pt x="836" y="7223"/>
                    <a:pt x="1131" y="7464"/>
                  </a:cubicBezTo>
                  <a:cubicBezTo>
                    <a:pt x="1687" y="6837"/>
                    <a:pt x="2194" y="6179"/>
                    <a:pt x="2654" y="5477"/>
                  </a:cubicBezTo>
                  <a:cubicBezTo>
                    <a:pt x="2674" y="5447"/>
                    <a:pt x="2707" y="5433"/>
                    <a:pt x="2741" y="5433"/>
                  </a:cubicBezTo>
                  <a:cubicBezTo>
                    <a:pt x="2764" y="5433"/>
                    <a:pt x="2787" y="5440"/>
                    <a:pt x="2806" y="5452"/>
                  </a:cubicBezTo>
                  <a:cubicBezTo>
                    <a:pt x="3162" y="5677"/>
                    <a:pt x="3571" y="5783"/>
                    <a:pt x="3981" y="5783"/>
                  </a:cubicBezTo>
                  <a:cubicBezTo>
                    <a:pt x="4737" y="5783"/>
                    <a:pt x="5497" y="5425"/>
                    <a:pt x="5948" y="4797"/>
                  </a:cubicBezTo>
                  <a:cubicBezTo>
                    <a:pt x="6624" y="3856"/>
                    <a:pt x="6544" y="2544"/>
                    <a:pt x="5983" y="1572"/>
                  </a:cubicBezTo>
                  <a:cubicBezTo>
                    <a:pt x="5453" y="663"/>
                    <a:pt x="4411" y="0"/>
                    <a:pt x="3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rot="-1005998">
              <a:off x="8553760" y="1780583"/>
              <a:ext cx="153303" cy="135935"/>
            </a:xfrm>
            <a:custGeom>
              <a:rect b="b" l="l" r="r" t="t"/>
              <a:pathLst>
                <a:path extrusionOk="0" h="2168" w="2445">
                  <a:moveTo>
                    <a:pt x="1146" y="179"/>
                  </a:moveTo>
                  <a:cubicBezTo>
                    <a:pt x="1397" y="179"/>
                    <a:pt x="1644" y="300"/>
                    <a:pt x="1810" y="505"/>
                  </a:cubicBezTo>
                  <a:cubicBezTo>
                    <a:pt x="1806" y="529"/>
                    <a:pt x="1812" y="555"/>
                    <a:pt x="1839" y="576"/>
                  </a:cubicBezTo>
                  <a:cubicBezTo>
                    <a:pt x="1856" y="587"/>
                    <a:pt x="1870" y="600"/>
                    <a:pt x="1884" y="614"/>
                  </a:cubicBezTo>
                  <a:cubicBezTo>
                    <a:pt x="1895" y="634"/>
                    <a:pt x="1908" y="654"/>
                    <a:pt x="1918" y="674"/>
                  </a:cubicBezTo>
                  <a:cubicBezTo>
                    <a:pt x="1928" y="697"/>
                    <a:pt x="1945" y="705"/>
                    <a:pt x="1961" y="705"/>
                  </a:cubicBezTo>
                  <a:cubicBezTo>
                    <a:pt x="1963" y="705"/>
                    <a:pt x="1964" y="704"/>
                    <a:pt x="1966" y="704"/>
                  </a:cubicBezTo>
                  <a:lnTo>
                    <a:pt x="1966" y="704"/>
                  </a:lnTo>
                  <a:cubicBezTo>
                    <a:pt x="2202" y="1005"/>
                    <a:pt x="2177" y="1454"/>
                    <a:pt x="1890" y="1738"/>
                  </a:cubicBezTo>
                  <a:cubicBezTo>
                    <a:pt x="1721" y="1905"/>
                    <a:pt x="1495" y="1985"/>
                    <a:pt x="1268" y="1985"/>
                  </a:cubicBezTo>
                  <a:cubicBezTo>
                    <a:pt x="999" y="1985"/>
                    <a:pt x="729" y="1872"/>
                    <a:pt x="551" y="1660"/>
                  </a:cubicBezTo>
                  <a:cubicBezTo>
                    <a:pt x="228" y="1277"/>
                    <a:pt x="257" y="690"/>
                    <a:pt x="649" y="364"/>
                  </a:cubicBezTo>
                  <a:cubicBezTo>
                    <a:pt x="799" y="237"/>
                    <a:pt x="973" y="179"/>
                    <a:pt x="1146" y="179"/>
                  </a:cubicBezTo>
                  <a:close/>
                  <a:moveTo>
                    <a:pt x="1135" y="0"/>
                  </a:moveTo>
                  <a:cubicBezTo>
                    <a:pt x="960" y="0"/>
                    <a:pt x="782" y="50"/>
                    <a:pt x="623" y="156"/>
                  </a:cubicBezTo>
                  <a:cubicBezTo>
                    <a:pt x="78" y="519"/>
                    <a:pt x="0" y="1281"/>
                    <a:pt x="411" y="1774"/>
                  </a:cubicBezTo>
                  <a:cubicBezTo>
                    <a:pt x="625" y="2030"/>
                    <a:pt x="953" y="2168"/>
                    <a:pt x="1278" y="2168"/>
                  </a:cubicBezTo>
                  <a:cubicBezTo>
                    <a:pt x="1549" y="2168"/>
                    <a:pt x="1817" y="2073"/>
                    <a:pt x="2019" y="1874"/>
                  </a:cubicBezTo>
                  <a:cubicBezTo>
                    <a:pt x="2400" y="1497"/>
                    <a:pt x="2445" y="727"/>
                    <a:pt x="1928" y="448"/>
                  </a:cubicBezTo>
                  <a:cubicBezTo>
                    <a:pt x="1927" y="448"/>
                    <a:pt x="1927" y="448"/>
                    <a:pt x="1926" y="448"/>
                  </a:cubicBezTo>
                  <a:cubicBezTo>
                    <a:pt x="1926" y="448"/>
                    <a:pt x="1926" y="448"/>
                    <a:pt x="1925" y="447"/>
                  </a:cubicBezTo>
                  <a:cubicBezTo>
                    <a:pt x="1759" y="163"/>
                    <a:pt x="1452" y="0"/>
                    <a:pt x="1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rot="-1005998">
              <a:off x="8568032" y="1791833"/>
              <a:ext cx="123708" cy="113425"/>
            </a:xfrm>
            <a:custGeom>
              <a:rect b="b" l="l" r="r" t="t"/>
              <a:pathLst>
                <a:path extrusionOk="0" h="1809" w="1973">
                  <a:moveTo>
                    <a:pt x="916" y="1"/>
                  </a:moveTo>
                  <a:cubicBezTo>
                    <a:pt x="743" y="1"/>
                    <a:pt x="568" y="58"/>
                    <a:pt x="418" y="185"/>
                  </a:cubicBezTo>
                  <a:cubicBezTo>
                    <a:pt x="29" y="513"/>
                    <a:pt x="0" y="1100"/>
                    <a:pt x="321" y="1483"/>
                  </a:cubicBezTo>
                  <a:cubicBezTo>
                    <a:pt x="500" y="1696"/>
                    <a:pt x="771" y="1808"/>
                    <a:pt x="1040" y="1808"/>
                  </a:cubicBezTo>
                  <a:cubicBezTo>
                    <a:pt x="1267" y="1808"/>
                    <a:pt x="1492" y="1728"/>
                    <a:pt x="1661" y="1561"/>
                  </a:cubicBezTo>
                  <a:cubicBezTo>
                    <a:pt x="1948" y="1275"/>
                    <a:pt x="1973" y="828"/>
                    <a:pt x="1735" y="526"/>
                  </a:cubicBezTo>
                  <a:lnTo>
                    <a:pt x="1735" y="526"/>
                  </a:lnTo>
                  <a:cubicBezTo>
                    <a:pt x="1734" y="526"/>
                    <a:pt x="1732" y="527"/>
                    <a:pt x="1730" y="527"/>
                  </a:cubicBezTo>
                  <a:cubicBezTo>
                    <a:pt x="1714" y="527"/>
                    <a:pt x="1697" y="517"/>
                    <a:pt x="1687" y="496"/>
                  </a:cubicBezTo>
                  <a:cubicBezTo>
                    <a:pt x="1677" y="476"/>
                    <a:pt x="1665" y="456"/>
                    <a:pt x="1653" y="436"/>
                  </a:cubicBezTo>
                  <a:cubicBezTo>
                    <a:pt x="1640" y="423"/>
                    <a:pt x="1625" y="409"/>
                    <a:pt x="1609" y="398"/>
                  </a:cubicBezTo>
                  <a:cubicBezTo>
                    <a:pt x="1581" y="377"/>
                    <a:pt x="1575" y="351"/>
                    <a:pt x="1579" y="327"/>
                  </a:cubicBezTo>
                  <a:cubicBezTo>
                    <a:pt x="1413" y="121"/>
                    <a:pt x="1166" y="1"/>
                    <a:pt x="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rot="-1005998">
              <a:off x="8687165" y="1364278"/>
              <a:ext cx="166658" cy="162457"/>
            </a:xfrm>
            <a:custGeom>
              <a:rect b="b" l="l" r="r" t="t"/>
              <a:pathLst>
                <a:path extrusionOk="0" h="2591" w="2658">
                  <a:moveTo>
                    <a:pt x="1602" y="1"/>
                  </a:moveTo>
                  <a:cubicBezTo>
                    <a:pt x="1596" y="1"/>
                    <a:pt x="1591" y="1"/>
                    <a:pt x="1586" y="1"/>
                  </a:cubicBezTo>
                  <a:cubicBezTo>
                    <a:pt x="1217" y="6"/>
                    <a:pt x="924" y="256"/>
                    <a:pt x="845" y="585"/>
                  </a:cubicBezTo>
                  <a:cubicBezTo>
                    <a:pt x="808" y="658"/>
                    <a:pt x="773" y="731"/>
                    <a:pt x="734" y="803"/>
                  </a:cubicBezTo>
                  <a:lnTo>
                    <a:pt x="770" y="858"/>
                  </a:lnTo>
                  <a:cubicBezTo>
                    <a:pt x="777" y="857"/>
                    <a:pt x="782" y="854"/>
                    <a:pt x="787" y="847"/>
                  </a:cubicBezTo>
                  <a:cubicBezTo>
                    <a:pt x="799" y="831"/>
                    <a:pt x="813" y="811"/>
                    <a:pt x="825" y="795"/>
                  </a:cubicBezTo>
                  <a:lnTo>
                    <a:pt x="825" y="795"/>
                  </a:lnTo>
                  <a:cubicBezTo>
                    <a:pt x="824" y="808"/>
                    <a:pt x="825" y="822"/>
                    <a:pt x="826" y="838"/>
                  </a:cubicBezTo>
                  <a:cubicBezTo>
                    <a:pt x="831" y="883"/>
                    <a:pt x="871" y="906"/>
                    <a:pt x="910" y="906"/>
                  </a:cubicBezTo>
                  <a:cubicBezTo>
                    <a:pt x="951" y="906"/>
                    <a:pt x="992" y="881"/>
                    <a:pt x="991" y="833"/>
                  </a:cubicBezTo>
                  <a:cubicBezTo>
                    <a:pt x="992" y="427"/>
                    <a:pt x="1279" y="229"/>
                    <a:pt x="1593" y="229"/>
                  </a:cubicBezTo>
                  <a:cubicBezTo>
                    <a:pt x="1820" y="229"/>
                    <a:pt x="2060" y="332"/>
                    <a:pt x="2217" y="533"/>
                  </a:cubicBezTo>
                  <a:cubicBezTo>
                    <a:pt x="2497" y="893"/>
                    <a:pt x="2474" y="1397"/>
                    <a:pt x="2259" y="1779"/>
                  </a:cubicBezTo>
                  <a:cubicBezTo>
                    <a:pt x="2016" y="2209"/>
                    <a:pt x="1618" y="2395"/>
                    <a:pt x="1202" y="2395"/>
                  </a:cubicBezTo>
                  <a:cubicBezTo>
                    <a:pt x="837" y="2395"/>
                    <a:pt x="458" y="2252"/>
                    <a:pt x="156" y="2004"/>
                  </a:cubicBezTo>
                  <a:cubicBezTo>
                    <a:pt x="136" y="1988"/>
                    <a:pt x="117" y="1982"/>
                    <a:pt x="98" y="1982"/>
                  </a:cubicBezTo>
                  <a:cubicBezTo>
                    <a:pt x="59" y="1982"/>
                    <a:pt x="26" y="2012"/>
                    <a:pt x="12" y="2050"/>
                  </a:cubicBezTo>
                  <a:cubicBezTo>
                    <a:pt x="0" y="2086"/>
                    <a:pt x="6" y="2133"/>
                    <a:pt x="42" y="2166"/>
                  </a:cubicBezTo>
                  <a:cubicBezTo>
                    <a:pt x="352" y="2455"/>
                    <a:pt x="748" y="2590"/>
                    <a:pt x="1135" y="2590"/>
                  </a:cubicBezTo>
                  <a:cubicBezTo>
                    <a:pt x="1913" y="2590"/>
                    <a:pt x="2658" y="2047"/>
                    <a:pt x="2621" y="1119"/>
                  </a:cubicBezTo>
                  <a:cubicBezTo>
                    <a:pt x="2599" y="578"/>
                    <a:pt x="2184" y="1"/>
                    <a:pt x="1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6"/>
          <p:cNvGrpSpPr/>
          <p:nvPr/>
        </p:nvGrpSpPr>
        <p:grpSpPr>
          <a:xfrm rot="-9646607">
            <a:off x="3885799" y="4663281"/>
            <a:ext cx="436942" cy="454160"/>
            <a:chOff x="135950" y="4225850"/>
            <a:chExt cx="550988" cy="572700"/>
          </a:xfrm>
        </p:grpSpPr>
        <p:sp>
          <p:nvSpPr>
            <p:cNvPr id="66" name="Google Shape;66;p6"/>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pic>
        <p:nvPicPr>
          <p:cNvPr id="71" name="Google Shape;71;p7"/>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72" name="Google Shape;72;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 name="Google Shape;73;p7"/>
          <p:cNvSpPr txBox="1"/>
          <p:nvPr>
            <p:ph idx="1" type="subTitle"/>
          </p:nvPr>
        </p:nvSpPr>
        <p:spPr>
          <a:xfrm>
            <a:off x="720000" y="17003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74" name="Google Shape;7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 name="Shape 75"/>
        <p:cNvGrpSpPr/>
        <p:nvPr/>
      </p:nvGrpSpPr>
      <p:grpSpPr>
        <a:xfrm>
          <a:off x="0" y="0"/>
          <a:ext cx="0" cy="0"/>
          <a:chOff x="0" y="0"/>
          <a:chExt cx="0" cy="0"/>
        </a:xfrm>
      </p:grpSpPr>
      <p:pic>
        <p:nvPicPr>
          <p:cNvPr id="76" name="Google Shape;76;p8"/>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77" name="Google Shape;77;p8"/>
          <p:cNvSpPr txBox="1"/>
          <p:nvPr>
            <p:ph type="title"/>
          </p:nvPr>
        </p:nvSpPr>
        <p:spPr>
          <a:xfrm>
            <a:off x="3930150" y="1454700"/>
            <a:ext cx="4342200" cy="2234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SzPts val="65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8" name="Google Shape;7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9" name="Shape 79"/>
        <p:cNvGrpSpPr/>
        <p:nvPr/>
      </p:nvGrpSpPr>
      <p:grpSpPr>
        <a:xfrm>
          <a:off x="0" y="0"/>
          <a:ext cx="0" cy="0"/>
          <a:chOff x="0" y="0"/>
          <a:chExt cx="0" cy="0"/>
        </a:xfrm>
      </p:grpSpPr>
      <p:pic>
        <p:nvPicPr>
          <p:cNvPr id="80" name="Google Shape;80;p9"/>
          <p:cNvPicPr preferRelativeResize="0"/>
          <p:nvPr/>
        </p:nvPicPr>
        <p:blipFill rotWithShape="1">
          <a:blip r:embed="rId2">
            <a:alphaModFix amt="32000"/>
          </a:blip>
          <a:srcRect b="21875" l="0" r="0" t="21875"/>
          <a:stretch/>
        </p:blipFill>
        <p:spPr>
          <a:xfrm>
            <a:off x="0" y="0"/>
            <a:ext cx="9144002" cy="5143500"/>
          </a:xfrm>
          <a:prstGeom prst="rect">
            <a:avLst/>
          </a:prstGeom>
          <a:noFill/>
          <a:ln>
            <a:noFill/>
          </a:ln>
        </p:spPr>
      </p:pic>
      <p:sp>
        <p:nvSpPr>
          <p:cNvPr id="81" name="Google Shape;81;p9"/>
          <p:cNvSpPr txBox="1"/>
          <p:nvPr>
            <p:ph type="title"/>
          </p:nvPr>
        </p:nvSpPr>
        <p:spPr>
          <a:xfrm>
            <a:off x="3561375" y="1655500"/>
            <a:ext cx="4534200" cy="1161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6500"/>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82" name="Google Shape;82;p9"/>
          <p:cNvSpPr txBox="1"/>
          <p:nvPr>
            <p:ph idx="1" type="subTitle"/>
          </p:nvPr>
        </p:nvSpPr>
        <p:spPr>
          <a:xfrm>
            <a:off x="3561375" y="2816925"/>
            <a:ext cx="4534200" cy="67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3" name="Google Shape;8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ph idx="2" type="pic"/>
          </p:nvPr>
        </p:nvSpPr>
        <p:spPr>
          <a:xfrm>
            <a:off x="-25" y="-13725"/>
            <a:ext cx="9144000" cy="5157300"/>
          </a:xfrm>
          <a:prstGeom prst="rect">
            <a:avLst/>
          </a:prstGeom>
          <a:noFill/>
          <a:ln>
            <a:noFill/>
          </a:ln>
        </p:spPr>
      </p:sp>
      <p:sp>
        <p:nvSpPr>
          <p:cNvPr id="86" name="Google Shape;86;p10"/>
          <p:cNvSpPr txBox="1"/>
          <p:nvPr>
            <p:ph type="title"/>
          </p:nvPr>
        </p:nvSpPr>
        <p:spPr>
          <a:xfrm>
            <a:off x="720000" y="4014450"/>
            <a:ext cx="7704000" cy="572700"/>
          </a:xfrm>
          <a:prstGeom prst="rect">
            <a:avLst/>
          </a:prstGeom>
          <a:solidFill>
            <a:schemeClr val="dk2"/>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sz="2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7" name="Google Shape;8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Instrument Sans"/>
              <a:buNone/>
              <a:defRPr b="1" sz="3500">
                <a:solidFill>
                  <a:schemeClr val="lt1"/>
                </a:solidFill>
                <a:latin typeface="Instrument Sans"/>
                <a:ea typeface="Instrument Sans"/>
                <a:cs typeface="Instrument Sans"/>
                <a:sym typeface="Instrument Sans"/>
              </a:defRPr>
            </a:lvl1pPr>
            <a:lvl2pPr lvl="1" rtl="0">
              <a:spcBef>
                <a:spcPts val="0"/>
              </a:spcBef>
              <a:spcAft>
                <a:spcPts val="0"/>
              </a:spcAft>
              <a:buClr>
                <a:schemeClr val="lt1"/>
              </a:buClr>
              <a:buSzPts val="3500"/>
              <a:buFont typeface="Instrument Sans"/>
              <a:buNone/>
              <a:defRPr b="1" sz="3500">
                <a:solidFill>
                  <a:schemeClr val="lt1"/>
                </a:solidFill>
                <a:latin typeface="Instrument Sans"/>
                <a:ea typeface="Instrument Sans"/>
                <a:cs typeface="Instrument Sans"/>
                <a:sym typeface="Instrument Sans"/>
              </a:defRPr>
            </a:lvl2pPr>
            <a:lvl3pPr lvl="2" rtl="0">
              <a:spcBef>
                <a:spcPts val="0"/>
              </a:spcBef>
              <a:spcAft>
                <a:spcPts val="0"/>
              </a:spcAft>
              <a:buClr>
                <a:schemeClr val="lt1"/>
              </a:buClr>
              <a:buSzPts val="3500"/>
              <a:buFont typeface="Instrument Sans"/>
              <a:buNone/>
              <a:defRPr b="1" sz="3500">
                <a:solidFill>
                  <a:schemeClr val="lt1"/>
                </a:solidFill>
                <a:latin typeface="Instrument Sans"/>
                <a:ea typeface="Instrument Sans"/>
                <a:cs typeface="Instrument Sans"/>
                <a:sym typeface="Instrument Sans"/>
              </a:defRPr>
            </a:lvl3pPr>
            <a:lvl4pPr lvl="3" rtl="0">
              <a:spcBef>
                <a:spcPts val="0"/>
              </a:spcBef>
              <a:spcAft>
                <a:spcPts val="0"/>
              </a:spcAft>
              <a:buClr>
                <a:schemeClr val="lt1"/>
              </a:buClr>
              <a:buSzPts val="3500"/>
              <a:buFont typeface="Instrument Sans"/>
              <a:buNone/>
              <a:defRPr b="1" sz="3500">
                <a:solidFill>
                  <a:schemeClr val="lt1"/>
                </a:solidFill>
                <a:latin typeface="Instrument Sans"/>
                <a:ea typeface="Instrument Sans"/>
                <a:cs typeface="Instrument Sans"/>
                <a:sym typeface="Instrument Sans"/>
              </a:defRPr>
            </a:lvl4pPr>
            <a:lvl5pPr lvl="4" rtl="0">
              <a:spcBef>
                <a:spcPts val="0"/>
              </a:spcBef>
              <a:spcAft>
                <a:spcPts val="0"/>
              </a:spcAft>
              <a:buClr>
                <a:schemeClr val="lt1"/>
              </a:buClr>
              <a:buSzPts val="3500"/>
              <a:buFont typeface="Instrument Sans"/>
              <a:buNone/>
              <a:defRPr b="1" sz="3500">
                <a:solidFill>
                  <a:schemeClr val="lt1"/>
                </a:solidFill>
                <a:latin typeface="Instrument Sans"/>
                <a:ea typeface="Instrument Sans"/>
                <a:cs typeface="Instrument Sans"/>
                <a:sym typeface="Instrument Sans"/>
              </a:defRPr>
            </a:lvl5pPr>
            <a:lvl6pPr lvl="5" rtl="0">
              <a:spcBef>
                <a:spcPts val="0"/>
              </a:spcBef>
              <a:spcAft>
                <a:spcPts val="0"/>
              </a:spcAft>
              <a:buClr>
                <a:schemeClr val="lt1"/>
              </a:buClr>
              <a:buSzPts val="3500"/>
              <a:buFont typeface="Instrument Sans"/>
              <a:buNone/>
              <a:defRPr b="1" sz="3500">
                <a:solidFill>
                  <a:schemeClr val="lt1"/>
                </a:solidFill>
                <a:latin typeface="Instrument Sans"/>
                <a:ea typeface="Instrument Sans"/>
                <a:cs typeface="Instrument Sans"/>
                <a:sym typeface="Instrument Sans"/>
              </a:defRPr>
            </a:lvl6pPr>
            <a:lvl7pPr lvl="6" rtl="0">
              <a:spcBef>
                <a:spcPts val="0"/>
              </a:spcBef>
              <a:spcAft>
                <a:spcPts val="0"/>
              </a:spcAft>
              <a:buClr>
                <a:schemeClr val="lt1"/>
              </a:buClr>
              <a:buSzPts val="3500"/>
              <a:buFont typeface="Instrument Sans"/>
              <a:buNone/>
              <a:defRPr b="1" sz="3500">
                <a:solidFill>
                  <a:schemeClr val="lt1"/>
                </a:solidFill>
                <a:latin typeface="Instrument Sans"/>
                <a:ea typeface="Instrument Sans"/>
                <a:cs typeface="Instrument Sans"/>
                <a:sym typeface="Instrument Sans"/>
              </a:defRPr>
            </a:lvl7pPr>
            <a:lvl8pPr lvl="7" rtl="0">
              <a:spcBef>
                <a:spcPts val="0"/>
              </a:spcBef>
              <a:spcAft>
                <a:spcPts val="0"/>
              </a:spcAft>
              <a:buClr>
                <a:schemeClr val="lt1"/>
              </a:buClr>
              <a:buSzPts val="3500"/>
              <a:buFont typeface="Instrument Sans"/>
              <a:buNone/>
              <a:defRPr b="1" sz="3500">
                <a:solidFill>
                  <a:schemeClr val="lt1"/>
                </a:solidFill>
                <a:latin typeface="Instrument Sans"/>
                <a:ea typeface="Instrument Sans"/>
                <a:cs typeface="Instrument Sans"/>
                <a:sym typeface="Instrument Sans"/>
              </a:defRPr>
            </a:lvl8pPr>
            <a:lvl9pPr lvl="8" rtl="0">
              <a:spcBef>
                <a:spcPts val="0"/>
              </a:spcBef>
              <a:spcAft>
                <a:spcPts val="0"/>
              </a:spcAft>
              <a:buClr>
                <a:schemeClr val="lt1"/>
              </a:buClr>
              <a:buSzPts val="3500"/>
              <a:buFont typeface="Instrument Sans"/>
              <a:buNone/>
              <a:defRPr b="1" sz="3500">
                <a:solidFill>
                  <a:schemeClr val="lt1"/>
                </a:solidFill>
                <a:latin typeface="Instrument Sans"/>
                <a:ea typeface="Instrument Sans"/>
                <a:cs typeface="Instrument Sans"/>
                <a:sym typeface="Instrument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1pPr>
            <a:lvl2pPr indent="-317500" lvl="1" marL="9144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2pPr>
            <a:lvl3pPr indent="-317500" lvl="2" marL="13716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3pPr>
            <a:lvl4pPr indent="-317500" lvl="3" marL="18288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4pPr>
            <a:lvl5pPr indent="-317500" lvl="4" marL="22860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5pPr>
            <a:lvl6pPr indent="-317500" lvl="5" marL="27432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6pPr>
            <a:lvl7pPr indent="-317500" lvl="6" marL="32004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7pPr>
            <a:lvl8pPr indent="-317500" lvl="7" marL="36576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8pPr>
            <a:lvl9pPr indent="-317500" lvl="8" marL="4114800">
              <a:lnSpc>
                <a:spcPct val="115000"/>
              </a:lnSpc>
              <a:spcBef>
                <a:spcPts val="0"/>
              </a:spcBef>
              <a:spcAft>
                <a:spcPts val="0"/>
              </a:spcAft>
              <a:buClr>
                <a:schemeClr val="lt1"/>
              </a:buClr>
              <a:buSzPts val="1400"/>
              <a:buFont typeface="Gantari"/>
              <a:buChar char="■"/>
              <a:defRPr>
                <a:solidFill>
                  <a:schemeClr val="lt1"/>
                </a:solidFill>
                <a:latin typeface="Gantari"/>
                <a:ea typeface="Gantari"/>
                <a:cs typeface="Gantari"/>
                <a:sym typeface="Gantari"/>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Gantari"/>
                <a:ea typeface="Gantari"/>
                <a:cs typeface="Gantari"/>
                <a:sym typeface="Gantari"/>
              </a:defRPr>
            </a:lvl1pPr>
            <a:lvl2pPr lvl="1" algn="r">
              <a:buNone/>
              <a:defRPr sz="1300">
                <a:solidFill>
                  <a:schemeClr val="lt1"/>
                </a:solidFill>
                <a:latin typeface="Gantari"/>
                <a:ea typeface="Gantari"/>
                <a:cs typeface="Gantari"/>
                <a:sym typeface="Gantari"/>
              </a:defRPr>
            </a:lvl2pPr>
            <a:lvl3pPr lvl="2" algn="r">
              <a:buNone/>
              <a:defRPr sz="1300">
                <a:solidFill>
                  <a:schemeClr val="lt1"/>
                </a:solidFill>
                <a:latin typeface="Gantari"/>
                <a:ea typeface="Gantari"/>
                <a:cs typeface="Gantari"/>
                <a:sym typeface="Gantari"/>
              </a:defRPr>
            </a:lvl3pPr>
            <a:lvl4pPr lvl="3" algn="r">
              <a:buNone/>
              <a:defRPr sz="1300">
                <a:solidFill>
                  <a:schemeClr val="lt1"/>
                </a:solidFill>
                <a:latin typeface="Gantari"/>
                <a:ea typeface="Gantari"/>
                <a:cs typeface="Gantari"/>
                <a:sym typeface="Gantari"/>
              </a:defRPr>
            </a:lvl4pPr>
            <a:lvl5pPr lvl="4" algn="r">
              <a:buNone/>
              <a:defRPr sz="1300">
                <a:solidFill>
                  <a:schemeClr val="lt1"/>
                </a:solidFill>
                <a:latin typeface="Gantari"/>
                <a:ea typeface="Gantari"/>
                <a:cs typeface="Gantari"/>
                <a:sym typeface="Gantari"/>
              </a:defRPr>
            </a:lvl5pPr>
            <a:lvl6pPr lvl="5" algn="r">
              <a:buNone/>
              <a:defRPr sz="1300">
                <a:solidFill>
                  <a:schemeClr val="lt1"/>
                </a:solidFill>
                <a:latin typeface="Gantari"/>
                <a:ea typeface="Gantari"/>
                <a:cs typeface="Gantari"/>
                <a:sym typeface="Gantari"/>
              </a:defRPr>
            </a:lvl6pPr>
            <a:lvl7pPr lvl="6" algn="r">
              <a:buNone/>
              <a:defRPr sz="1300">
                <a:solidFill>
                  <a:schemeClr val="lt1"/>
                </a:solidFill>
                <a:latin typeface="Gantari"/>
                <a:ea typeface="Gantari"/>
                <a:cs typeface="Gantari"/>
                <a:sym typeface="Gantari"/>
              </a:defRPr>
            </a:lvl7pPr>
            <a:lvl8pPr lvl="7" algn="r">
              <a:buNone/>
              <a:defRPr sz="1300">
                <a:solidFill>
                  <a:schemeClr val="lt1"/>
                </a:solidFill>
                <a:latin typeface="Gantari"/>
                <a:ea typeface="Gantari"/>
                <a:cs typeface="Gantari"/>
                <a:sym typeface="Gantari"/>
              </a:defRPr>
            </a:lvl8pPr>
            <a:lvl9pPr lvl="8" algn="r">
              <a:buNone/>
              <a:defRPr sz="1300">
                <a:solidFill>
                  <a:schemeClr val="lt1"/>
                </a:solidFill>
                <a:latin typeface="Gantari"/>
                <a:ea typeface="Gantari"/>
                <a:cs typeface="Gantari"/>
                <a:sym typeface="Ganta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xml"></Relationship></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10.xml"></Relationship><Relationship Id="rId3" Type="http://schemas.openxmlformats.org/officeDocument/2006/relationships/image" Target="../media/image19.png"></Relationship></Relationships>
</file>

<file path=ppt/slides/_rels/slide11.xml.rels><?xml version="1.0" encoding="UTF-8"?>
<Relationships xmlns="http://schemas.openxmlformats.org/package/2006/relationships"><Relationship Id="rId2" Type="http://schemas.openxmlformats.org/officeDocument/2006/relationships/notesSlide" Target="../notesSlides/notesSlide11.xml"></Relationship><Relationship Id="rId3" Type="http://schemas.openxmlformats.org/officeDocument/2006/relationships/hyperlink" Target="http://drive.google.com/file/d/1b2aj0v0fDFSmtJ-ZSOU4OFclZqfm4crJ/view" TargetMode="External"></Relationship><Relationship Id="rId5" Type="http://schemas.openxmlformats.org/officeDocument/2006/relationships/image" Target="../media/fImage38548348467.png"></Relationship><Relationship Id="rId6" Type="http://schemas.openxmlformats.org/officeDocument/2006/relationships/audio" Target="../media/media2228780.wav"></Relationship><Relationship Id="rId7" Type="http://schemas.microsoft.com/office/2007/relationships/media" Target="../media/media2228780.wav"></Relationship><Relationship Id="rId8" Type="http://schemas.openxmlformats.org/officeDocument/2006/relationships/slideLayout" Target="../slideLayouts/slideLayout16.xml"></Relationship></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12.xml"></Relationship><Relationship Id="rId3" Type="http://schemas.openxmlformats.org/officeDocument/2006/relationships/image" Target="../media/image13.png"></Relationship></Relationships>
</file>

<file path=ppt/slides/_rels/slide13.xml.rels><?xml version="1.0" encoding="UTF-8"?>
<Relationships xmlns="http://schemas.openxmlformats.org/package/2006/relationships"><Relationship Id="rId1" Type="http://schemas.openxmlformats.org/officeDocument/2006/relationships/slideLayout" Target="../slideLayouts/slideLayout20.xml"></Relationship><Relationship Id="rId2" Type="http://schemas.openxmlformats.org/officeDocument/2006/relationships/notesSlide" Target="../notesSlides/notesSlide13.xml"></Relationship></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14.xml"></Relationship><Relationship Id="rId3" Type="http://schemas.openxmlformats.org/officeDocument/2006/relationships/image" Target="../media/image7.png"></Relationship><Relationship Id="rId4" Type="http://schemas.openxmlformats.org/officeDocument/2006/relationships/image" Target="../media/image18.png"></Relationship><Relationship Id="rId5" Type="http://schemas.openxmlformats.org/officeDocument/2006/relationships/image" Target="../media/image9.png"></Relationship></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15.xml"></Relationship><Relationship Id="rId3" Type="http://schemas.openxmlformats.org/officeDocument/2006/relationships/image" Target="../media/image4.png"></Relationship></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16.xml"></Relationship><Relationship Id="rId3" Type="http://schemas.openxmlformats.org/officeDocument/2006/relationships/image" Target="../media/image16.png"></Relationship><Relationship Id="rId4" Type="http://schemas.openxmlformats.org/officeDocument/2006/relationships/image" Target="../media/image10.png"></Relationship><Relationship Id="rId5" Type="http://schemas.openxmlformats.org/officeDocument/2006/relationships/image" Target="../media/image20.png"></Relationship><Relationship Id="rId6" Type="http://schemas.openxmlformats.org/officeDocument/2006/relationships/image" Target="../media/image23.png"></Relationship></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17.xml"></Relationship><Relationship Id="rId3" Type="http://schemas.openxmlformats.org/officeDocument/2006/relationships/image" Target="../media/image6.png"></Relationship><Relationship Id="rId4" Type="http://schemas.openxmlformats.org/officeDocument/2006/relationships/image" Target="../media/image3.png"></Relationship><Relationship Id="rId5" Type="http://schemas.openxmlformats.org/officeDocument/2006/relationships/image" Target="../media/image5.png"></Relationship><Relationship Id="rId6" Type="http://schemas.openxmlformats.org/officeDocument/2006/relationships/image" Target="../media/image22.png"></Relationship></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18.xml"></Relationship><Relationship Id="rId3" Type="http://schemas.openxmlformats.org/officeDocument/2006/relationships/image" Target="../media/image38.png"></Relationship></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19.xml"></Relationship><Relationship Id="rId3" Type="http://schemas.openxmlformats.org/officeDocument/2006/relationships/image" Target="../media/image30.png"></Relationship><Relationship Id="rId4" Type="http://schemas.openxmlformats.org/officeDocument/2006/relationships/image" Target="../media/image43.png"></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Relationship Id="rId2" Type="http://schemas.openxmlformats.org/officeDocument/2006/relationships/notesSlide" Target="../notesSlides/notesSlide2.xml"></Relationship></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notesSlide" Target="../notesSlides/notesSlide20.xml"></Relationship></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Relationship Id="rId2" Type="http://schemas.openxmlformats.org/officeDocument/2006/relationships/notesSlide" Target="../notesSlides/notesSlide21.xml"></Relationship><Relationship Id="rId3" Type="http://schemas.openxmlformats.org/officeDocument/2006/relationships/image" Target="../media/image26.png"></Relationship></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Relationship Id="rId2" Type="http://schemas.openxmlformats.org/officeDocument/2006/relationships/notesSlide" Target="../notesSlides/notesSlide22.xml"></Relationship><Relationship Id="rId3" Type="http://schemas.openxmlformats.org/officeDocument/2006/relationships/image" Target="../media/image27.png"></Relationship><Relationship Id="rId4" Type="http://schemas.openxmlformats.org/officeDocument/2006/relationships/image" Target="../media/image45.png"></Relationship></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Relationship Id="rId2" Type="http://schemas.openxmlformats.org/officeDocument/2006/relationships/notesSlide" Target="../notesSlides/notesSlide23.xml"></Relationship><Relationship Id="rId3" Type="http://schemas.openxmlformats.org/officeDocument/2006/relationships/image" Target="../media/image44.png"></Relationship></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Relationship Id="rId2" Type="http://schemas.openxmlformats.org/officeDocument/2006/relationships/notesSlide" Target="../notesSlides/notesSlide24.xml"></Relationship><Relationship Id="rId3" Type="http://schemas.openxmlformats.org/officeDocument/2006/relationships/image" Target="../media/image33.jpg"></Relationship><Relationship Id="rId4" Type="http://schemas.openxmlformats.org/officeDocument/2006/relationships/image" Target="../media/image21.jpg"></Relationship></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notesSlide" Target="../notesSlides/notesSlide25.xml"></Relationship></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Relationship><Relationship Id="rId2" Type="http://schemas.openxmlformats.org/officeDocument/2006/relationships/notesSlide" Target="../notesSlides/notesSlide26.xml"></Relationship></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27.xml"></Relationship><Relationship Id="rId3" Type="http://schemas.openxmlformats.org/officeDocument/2006/relationships/hyperlink" Target="http://drive.google.com/file/d/1b2aj0v0fDFSmtJ-ZSOU4OFclZqfm4crJ/view" TargetMode="External"></Relationship><Relationship Id="rId4" Type="http://schemas.openxmlformats.org/officeDocument/2006/relationships/image" Target="../media/image2.png"></Relationship></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28.xml"></Relationship><Relationship Id="rId3" Type="http://schemas.openxmlformats.org/officeDocument/2006/relationships/image" Target="../media/image25.png"></Relationship><Relationship Id="rId4" Type="http://schemas.openxmlformats.org/officeDocument/2006/relationships/image" Target="../media/image41.png"></Relationship><Relationship Id="rId5" Type="http://schemas.openxmlformats.org/officeDocument/2006/relationships/image" Target="../media/image42.png"></Relationship><Relationship Id="rId6" Type="http://schemas.openxmlformats.org/officeDocument/2006/relationships/image" Target="../media/image36.png"></Relationship></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29.xml"></Relationship><Relationship Id="rId3" Type="http://schemas.openxmlformats.org/officeDocument/2006/relationships/image" Target="../media/image31.png"></Relationship><Relationship Id="rId4" Type="http://schemas.openxmlformats.org/officeDocument/2006/relationships/image" Target="../media/image37.png"></Relationship></Relationships>
</file>

<file path=ppt/slides/_rels/slide3.xml.rels><?xml version="1.0" encoding="UTF-8"?>
<Relationships xmlns="http://schemas.openxmlformats.org/package/2006/relationships"><Relationship Id="rId1" Type="http://schemas.openxmlformats.org/officeDocument/2006/relationships/slideLayout" Target="../slideLayouts/slideLayout20.xml"></Relationship><Relationship Id="rId2" Type="http://schemas.openxmlformats.org/officeDocument/2006/relationships/notesSlide" Target="../notesSlides/notesSlide3.xml"></Relationship></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30.xml"></Relationship><Relationship Id="rId3" Type="http://schemas.openxmlformats.org/officeDocument/2006/relationships/image" Target="../media/image34.png"></Relationship><Relationship Id="rId4" Type="http://schemas.openxmlformats.org/officeDocument/2006/relationships/image" Target="../media/image35.png"></Relationship><Relationship Id="rId5" Type="http://schemas.openxmlformats.org/officeDocument/2006/relationships/image" Target="../media/image32.png"></Relationship><Relationship Id="rId6" Type="http://schemas.openxmlformats.org/officeDocument/2006/relationships/image" Target="../media/image40.png"></Relationship><Relationship Id="rId7" Type="http://schemas.openxmlformats.org/officeDocument/2006/relationships/image" Target="../media/image39.png"></Relationship><Relationship Id="rId8" Type="http://schemas.openxmlformats.org/officeDocument/2006/relationships/image" Target="../media/image46.png"></Relationship></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31.xml"></Relationship><Relationship Id="rId3" Type="http://schemas.openxmlformats.org/officeDocument/2006/relationships/hyperlink" Target="http://drive.google.com/file/d/1b2aj0v0fDFSmtJ-ZSOU4OFclZqfm4crJ/view" TargetMode="External"></Relationship><Relationship Id="rId4" Type="http://schemas.openxmlformats.org/officeDocument/2006/relationships/image" Target="../media/image2.png"></Relationship></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32.xml"></Relationship></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33.xml"></Relationship></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notesSlide" Target="../notesSlides/notesSlide34.xml"></Relationship></Relationships>
</file>

<file path=ppt/slides/_rels/slide35.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35.xml"></Relationship><Relationship Id="rId3" Type="http://schemas.openxmlformats.org/officeDocument/2006/relationships/hyperlink" Target="http://drive.google.com/file/d/1b2aj0v0fDFSmtJ-ZSOU4OFclZqfm4crJ/view" TargetMode="External"></Relationship><Relationship Id="rId4" Type="http://schemas.openxmlformats.org/officeDocument/2006/relationships/image" Target="../media/image2.png"></Relationship></Relationships>
</file>

<file path=ppt/slides/_rels/slide36.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36.xml"></Relationship><Relationship Id="rId3" Type="http://schemas.openxmlformats.org/officeDocument/2006/relationships/image" Target="../media/image27.png"></Relationship><Relationship Id="rId4" Type="http://schemas.openxmlformats.org/officeDocument/2006/relationships/image" Target="../media/image47.png"></Relationship><Relationship Id="rId5" Type="http://schemas.openxmlformats.org/officeDocument/2006/relationships/image" Target="../media/image48.png"></Relationship></Relationships>
</file>

<file path=ppt/slides/_rels/slide37.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37.xml"></Relationship><Relationship Id="rId3" Type="http://schemas.openxmlformats.org/officeDocument/2006/relationships/hyperlink" Target="http://drive.google.com/file/d/1b2aj0v0fDFSmtJ-ZSOU4OFclZqfm4crJ/view" TargetMode="External"></Relationship><Relationship Id="rId4" Type="http://schemas.openxmlformats.org/officeDocument/2006/relationships/image" Target="../media/image2.png"></Relationship><Relationship Id="rId5" Type="http://schemas.openxmlformats.org/officeDocument/2006/relationships/image" Target="../media/image50.png"></Relationship></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xml"></Relationship><Relationship Id="rId2" Type="http://schemas.openxmlformats.org/officeDocument/2006/relationships/notesSlide" Target="../notesSlides/notesSlide38.xml"></Relationship><Relationship Id="rId3" Type="http://schemas.openxmlformats.org/officeDocument/2006/relationships/hyperlink" Target="http://drive.google.com/file/d/1b2aj0v0fDFSmtJ-ZSOU4OFclZqfm4crJ/view" TargetMode="External"></Relationship><Relationship Id="rId4" Type="http://schemas.openxmlformats.org/officeDocument/2006/relationships/image" Target="../media/image2.png"></Relationship><Relationship Id="rId5" Type="http://schemas.openxmlformats.org/officeDocument/2006/relationships/image" Target="../media/image49.png"></Relationship></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Relationship Id="rId2" Type="http://schemas.openxmlformats.org/officeDocument/2006/relationships/notesSlide" Target="../notesSlides/notesSlide39.xml"></Relationship></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notesSlide" Target="../notesSlides/notesSlide4.xml"></Relationship></Relationships>
</file>

<file path=ppt/slides/_rels/slide40.xml.rels><?xml version="1.0" encoding="UTF-8"?>
<Relationships xmlns="http://schemas.openxmlformats.org/package/2006/relationships"><Relationship Id="rId2" Type="http://schemas.openxmlformats.org/officeDocument/2006/relationships/notesSlide" Target="../notesSlides/notesSlide40.xml"></Relationship><Relationship Id="rId3" Type="http://schemas.openxmlformats.org/officeDocument/2006/relationships/hyperlink" Target="http://drive.google.com/file/d/1b2aj0v0fDFSmtJ-ZSOU4OFclZqfm4crJ/view" TargetMode="External"></Relationship><Relationship Id="rId5" Type="http://schemas.openxmlformats.org/officeDocument/2006/relationships/slideLayout" Target="../slideLayouts/slideLayout16.xml"></Relationship></Relationships>
</file>

<file path=ppt/slides/_rels/slide5.xml.rels><?xml version="1.0" encoding="UTF-8"?>
<Relationships xmlns="http://schemas.openxmlformats.org/package/2006/relationships"><Relationship Id="rId2" Type="http://schemas.openxmlformats.org/officeDocument/2006/relationships/notesSlide" Target="../notesSlides/notesSlide5.xml"></Relationship><Relationship Id="rId3" Type="http://schemas.openxmlformats.org/officeDocument/2006/relationships/hyperlink" Target="http://drive.google.com/file/d/1rznMu4aHX2CmV0hnIzDmwXfPl-EP--Ht/view" TargetMode="External"></Relationship><Relationship Id="rId5" Type="http://schemas.openxmlformats.org/officeDocument/2006/relationships/image" Target="../media/image15.png"></Relationship><Relationship Id="rId6" Type="http://schemas.openxmlformats.org/officeDocument/2006/relationships/image" Target="../media/fImage385469741.png"></Relationship><Relationship Id="rId7" Type="http://schemas.openxmlformats.org/officeDocument/2006/relationships/audio" Target="../media/media112264788.wav"></Relationship><Relationship Id="rId8" Type="http://schemas.microsoft.com/office/2007/relationships/media" Target="../media/media112264788.wav"></Relationship><Relationship Id="rId9" Type="http://schemas.openxmlformats.org/officeDocument/2006/relationships/slideLayout" Target="../slideLayouts/slideLayout20.xml"></Relationship></Relationships>
</file>

<file path=ppt/slides/_rels/slide6.xml.rels><?xml version="1.0" encoding="UTF-8"?>
<Relationships xmlns="http://schemas.openxmlformats.org/package/2006/relationships"><Relationship Id="rId1" Type="http://schemas.openxmlformats.org/officeDocument/2006/relationships/slideLayout" Target="../slideLayouts/slideLayout20.xml"></Relationship><Relationship Id="rId2" Type="http://schemas.openxmlformats.org/officeDocument/2006/relationships/notesSlide" Target="../notesSlides/notesSlide6.xml"></Relationship><Relationship Id="rId3" Type="http://schemas.openxmlformats.org/officeDocument/2006/relationships/image" Target="../media/image14.png"></Relationship></Relationships>
</file>

<file path=ppt/slides/_rels/slide7.xml.rels><?xml version="1.0" encoding="UTF-8"?>
<Relationships xmlns="http://schemas.openxmlformats.org/package/2006/relationships"><Relationship Id="rId1" Type="http://schemas.openxmlformats.org/officeDocument/2006/relationships/slideLayout" Target="../slideLayouts/slideLayout20.xml"></Relationship><Relationship Id="rId2" Type="http://schemas.openxmlformats.org/officeDocument/2006/relationships/notesSlide" Target="../notesSlides/notesSlide7.xml"></Relationship></Relationships>
</file>

<file path=ppt/slides/_rels/slide8.xml.rels><?xml version="1.0" encoding="UTF-8"?>
<Relationships xmlns="http://schemas.openxmlformats.org/package/2006/relationships"><Relationship Id="rId1" Type="http://schemas.openxmlformats.org/officeDocument/2006/relationships/slideLayout" Target="../slideLayouts/slideLayout20.xml"></Relationship><Relationship Id="rId2" Type="http://schemas.openxmlformats.org/officeDocument/2006/relationships/notesSlide" Target="../notesSlides/notesSlide8.xml"></Relationship><Relationship Id="rId3" Type="http://schemas.openxmlformats.org/officeDocument/2006/relationships/image" Target="../media/image17.png"></Relationship><Relationship Id="rId4" Type="http://schemas.openxmlformats.org/officeDocument/2006/relationships/image" Target="../media/image11.png"></Relationship><Relationship Id="rId5" Type="http://schemas.openxmlformats.org/officeDocument/2006/relationships/image" Target="../media/image24.png"></Relationship><Relationship Id="rId6" Type="http://schemas.openxmlformats.org/officeDocument/2006/relationships/image" Target="../media/image20.png"></Relationship><Relationship Id="rId7" Type="http://schemas.openxmlformats.org/officeDocument/2006/relationships/image" Target="../media/image12.png"></Relationship><Relationship Id="rId8" Type="http://schemas.openxmlformats.org/officeDocument/2006/relationships/image" Target="../media/image8.png"></Relationship></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notesSlide" Target="../notesSlides/notesSlide9.xml"></Relationship></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4"/>
          <p:cNvSpPr txBox="1"/>
          <p:nvPr>
            <p:ph type="ctrTitle"/>
          </p:nvPr>
        </p:nvSpPr>
        <p:spPr>
          <a:xfrm>
            <a:off x="605900" y="606425"/>
            <a:ext cx="7785300" cy="27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심음 데이터를 활용한</a:t>
            </a:r>
            <a:endParaRPr/>
          </a:p>
          <a:p>
            <a:pPr indent="0" lvl="0" marL="0" rtl="0" algn="l">
              <a:spcBef>
                <a:spcPts val="0"/>
              </a:spcBef>
              <a:spcAft>
                <a:spcPts val="0"/>
              </a:spcAft>
              <a:buNone/>
            </a:pPr>
            <a:r>
              <a:rPr lang="en"/>
              <a:t> S1, S2 Detection</a:t>
            </a:r>
            <a:endParaRPr b="0" sz="5000"/>
          </a:p>
        </p:txBody>
      </p:sp>
      <p:sp>
        <p:nvSpPr>
          <p:cNvPr id="597" name="Google Shape;597;p44"/>
          <p:cNvSpPr txBox="1"/>
          <p:nvPr>
            <p:ph idx="1" type="subTitle"/>
          </p:nvPr>
        </p:nvSpPr>
        <p:spPr>
          <a:xfrm>
            <a:off x="605900" y="3463800"/>
            <a:ext cx="38532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조장, 발표자  </a:t>
            </a:r>
            <a:r>
              <a:rPr lang="en"/>
              <a:t>홍서이</a:t>
            </a:r>
            <a:endParaRPr/>
          </a:p>
          <a:p>
            <a:pPr indent="0" lvl="0" marL="0" rtl="0" algn="l">
              <a:spcBef>
                <a:spcPts val="0"/>
              </a:spcBef>
              <a:spcAft>
                <a:spcPts val="0"/>
              </a:spcAft>
              <a:buNone/>
            </a:pPr>
            <a:r>
              <a:rPr b="1" lang="en"/>
              <a:t>팀원  </a:t>
            </a:r>
            <a:r>
              <a:rPr lang="en"/>
              <a:t>이효겸  최철웅  최예나</a:t>
            </a:r>
            <a:endParaRPr/>
          </a:p>
        </p:txBody>
      </p:sp>
      <p:sp>
        <p:nvSpPr>
          <p:cNvPr id="598" name="Google Shape;598;p44"/>
          <p:cNvSpPr/>
          <p:nvPr/>
        </p:nvSpPr>
        <p:spPr>
          <a:xfrm rot="9666972">
            <a:off x="5028849" y="3613362"/>
            <a:ext cx="270480" cy="249263"/>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3"/>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EDA</a:t>
            </a:r>
            <a:endParaRPr b="1" sz="2000">
              <a:solidFill>
                <a:srgbClr val="374990"/>
              </a:solidFill>
              <a:latin typeface="Instrument Sans"/>
              <a:ea typeface="Instrument Sans"/>
              <a:cs typeface="Instrument Sans"/>
              <a:sym typeface="Instrument Sans"/>
            </a:endParaRPr>
          </a:p>
        </p:txBody>
      </p:sp>
      <p:sp>
        <p:nvSpPr>
          <p:cNvPr id="778" name="Google Shape;778;p53"/>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데이터 전처리</a:t>
            </a:r>
            <a:endParaRPr b="1" sz="3000">
              <a:solidFill>
                <a:srgbClr val="374990"/>
              </a:solidFill>
              <a:latin typeface="Instrument Sans"/>
              <a:ea typeface="Instrument Sans"/>
              <a:cs typeface="Instrument Sans"/>
              <a:sym typeface="Instrument Sans"/>
            </a:endParaRPr>
          </a:p>
        </p:txBody>
      </p:sp>
      <p:sp>
        <p:nvSpPr>
          <p:cNvPr id="779" name="Google Shape;779;p53"/>
          <p:cNvSpPr txBox="1"/>
          <p:nvPr/>
        </p:nvSpPr>
        <p:spPr>
          <a:xfrm>
            <a:off x="257425" y="235195"/>
            <a:ext cx="734700" cy="447600"/>
          </a:xfrm>
          <a:prstGeom prst="rect">
            <a:avLst/>
          </a:prstGeom>
          <a:solidFill>
            <a:schemeClr val="accent2"/>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03</a:t>
            </a:r>
            <a:endParaRPr b="1" sz="3000">
              <a:solidFill>
                <a:srgbClr val="374990"/>
              </a:solidFill>
              <a:latin typeface="Instrument Sans"/>
              <a:ea typeface="Instrument Sans"/>
              <a:cs typeface="Instrument Sans"/>
              <a:sym typeface="Instrument Sans"/>
            </a:endParaRPr>
          </a:p>
        </p:txBody>
      </p:sp>
      <p:sp>
        <p:nvSpPr>
          <p:cNvPr id="780" name="Google Shape;780;p53"/>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Wav</a:t>
            </a:r>
            <a:r>
              <a:rPr b="1" lang="en" sz="2500">
                <a:solidFill>
                  <a:srgbClr val="374990"/>
                </a:solidFill>
                <a:latin typeface="Instrument Sans"/>
                <a:ea typeface="Instrument Sans"/>
                <a:cs typeface="Instrument Sans"/>
                <a:sym typeface="Instrument Sans"/>
              </a:rPr>
              <a:t>파일 EDA</a:t>
            </a:r>
            <a:endParaRPr b="1" sz="2500">
              <a:solidFill>
                <a:srgbClr val="374990"/>
              </a:solidFill>
              <a:latin typeface="Instrument Sans"/>
              <a:ea typeface="Instrument Sans"/>
              <a:cs typeface="Instrument Sans"/>
              <a:sym typeface="Instrument Sans"/>
            </a:endParaRPr>
          </a:p>
        </p:txBody>
      </p:sp>
      <p:sp>
        <p:nvSpPr>
          <p:cNvPr id="781" name="Google Shape;781;p53"/>
          <p:cNvSpPr txBox="1"/>
          <p:nvPr>
            <p:ph idx="4294967295" type="subTitle"/>
          </p:nvPr>
        </p:nvSpPr>
        <p:spPr>
          <a:xfrm>
            <a:off x="740500" y="1492950"/>
            <a:ext cx="7536900" cy="1454700"/>
          </a:xfrm>
          <a:prstGeom prst="rect">
            <a:avLst/>
          </a:prstGeom>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b="1" lang="en" sz="1500"/>
              <a:t>waveform</a:t>
            </a:r>
            <a:r>
              <a:rPr lang="en" sz="1500"/>
              <a:t>: 소리의 진폭(소리크기)과 주파수(소리높이)를 시각적으로 표현한 그래프</a:t>
            </a:r>
            <a:endParaRPr sz="1500"/>
          </a:p>
          <a:p>
            <a:pPr indent="-323850" lvl="0" marL="457200" rtl="0" algn="l">
              <a:lnSpc>
                <a:spcPct val="150000"/>
              </a:lnSpc>
              <a:spcBef>
                <a:spcPts val="0"/>
              </a:spcBef>
              <a:spcAft>
                <a:spcPts val="0"/>
              </a:spcAft>
              <a:buSzPts val="1500"/>
              <a:buChar char="●"/>
            </a:pPr>
            <a:r>
              <a:rPr b="1" lang="en" sz="1500"/>
              <a:t>sample rate:</a:t>
            </a:r>
            <a:r>
              <a:rPr lang="en" sz="1500"/>
              <a:t> 소리를 디지털화 할 때 소리의 단위. 초당 샘플의 수</a:t>
            </a:r>
            <a:endParaRPr sz="1500"/>
          </a:p>
          <a:p>
            <a:pPr indent="-323850" lvl="0" marL="457200" rtl="0" algn="l">
              <a:lnSpc>
                <a:spcPct val="150000"/>
              </a:lnSpc>
              <a:spcBef>
                <a:spcPts val="0"/>
              </a:spcBef>
              <a:spcAft>
                <a:spcPts val="0"/>
              </a:spcAft>
              <a:buSzPts val="1500"/>
              <a:buChar char="●"/>
            </a:pPr>
            <a:r>
              <a:rPr b="1" lang="en" sz="1500"/>
              <a:t>second</a:t>
            </a:r>
            <a:r>
              <a:rPr lang="en" sz="1500"/>
              <a:t>: 소리가 지속되는 시간</a:t>
            </a:r>
            <a:endParaRPr sz="1500"/>
          </a:p>
        </p:txBody>
      </p:sp>
      <p:pic>
        <p:nvPicPr>
          <p:cNvPr id="782" name="Google Shape;782;p53"/>
          <p:cNvPicPr preferRelativeResize="0"/>
          <p:nvPr/>
        </p:nvPicPr>
        <p:blipFill>
          <a:blip r:embed="rId3">
            <a:alphaModFix/>
          </a:blip>
          <a:stretch>
            <a:fillRect/>
          </a:stretch>
        </p:blipFill>
        <p:spPr>
          <a:xfrm>
            <a:off x="740497" y="3167450"/>
            <a:ext cx="3935201" cy="1454699"/>
          </a:xfrm>
          <a:prstGeom prst="rect">
            <a:avLst/>
          </a:prstGeom>
          <a:noFill/>
          <a:ln>
            <a:noFill/>
          </a:ln>
        </p:spPr>
      </p:pic>
      <p:sp>
        <p:nvSpPr>
          <p:cNvPr id="783" name="Google Shape;783;p53"/>
          <p:cNvSpPr txBox="1"/>
          <p:nvPr>
            <p:ph idx="4294967295" type="subTitle"/>
          </p:nvPr>
        </p:nvSpPr>
        <p:spPr>
          <a:xfrm>
            <a:off x="4817025" y="3340700"/>
            <a:ext cx="3870900" cy="1108200"/>
          </a:xfrm>
          <a:prstGeom prst="rect">
            <a:avLst/>
          </a:prstGeom>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lang="en" sz="1500"/>
              <a:t>sample rate는 22050, second=24초</a:t>
            </a:r>
            <a:endParaRPr sz="1500"/>
          </a:p>
          <a:p>
            <a:pPr indent="-323850" lvl="0" marL="457200" rtl="0" algn="l">
              <a:lnSpc>
                <a:spcPct val="150000"/>
              </a:lnSpc>
              <a:spcBef>
                <a:spcPts val="0"/>
              </a:spcBef>
              <a:spcAft>
                <a:spcPts val="0"/>
              </a:spcAft>
              <a:buSzPts val="1500"/>
              <a:buChar char="●"/>
            </a:pPr>
            <a:r>
              <a:rPr lang="en" sz="1500"/>
              <a:t>왼쪽 그래프의 waveform shape는?</a:t>
            </a:r>
            <a:endParaRPr sz="1500"/>
          </a:p>
          <a:p>
            <a:pPr indent="-323850" lvl="0" marL="457200" rtl="0" algn="l">
              <a:lnSpc>
                <a:spcPct val="150000"/>
              </a:lnSpc>
              <a:spcBef>
                <a:spcPts val="0"/>
              </a:spcBef>
              <a:spcAft>
                <a:spcPts val="0"/>
              </a:spcAft>
              <a:buSzPts val="1500"/>
              <a:buChar char="●"/>
            </a:pPr>
            <a:r>
              <a:rPr lang="en" sz="1500"/>
              <a:t>22050*24 =  (529200,)</a:t>
            </a:r>
            <a:endParaRPr sz="1500"/>
          </a:p>
        </p:txBody>
      </p:sp>
      <p:sp>
        <p:nvSpPr>
          <p:cNvPr id="784" name="Google Shape;784;p53"/>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90" name="Google Shape;790;p54"/>
          <p:cNvSpPr txBox="1"/>
          <p:nvPr/>
        </p:nvSpPr>
        <p:spPr>
          <a:xfrm>
            <a:off x="6316980" y="212725"/>
            <a:ext cx="2290445" cy="49276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EDA</a:t>
            </a:r>
            <a:endParaRPr b="1" sz="2000">
              <a:solidFill>
                <a:srgbClr val="374990"/>
              </a:solidFill>
              <a:latin typeface="Instrument Sans"/>
              <a:ea typeface="Instrument Sans"/>
              <a:cs typeface="Instrument Sans"/>
              <a:sym typeface="Instrument Sans"/>
            </a:endParaRPr>
          </a:p>
        </p:txBody>
      </p:sp>
      <p:sp>
        <p:nvSpPr>
          <p:cNvPr id="791" name="Google Shape;791;p54"/>
          <p:cNvSpPr txBox="1"/>
          <p:nvPr/>
        </p:nvSpPr>
        <p:spPr>
          <a:xfrm>
            <a:off x="1134745" y="172720"/>
            <a:ext cx="4335780" cy="57277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데이터 전처리</a:t>
            </a:r>
            <a:endParaRPr b="1" sz="3000">
              <a:solidFill>
                <a:srgbClr val="374990"/>
              </a:solidFill>
              <a:latin typeface="Instrument Sans"/>
              <a:ea typeface="Instrument Sans"/>
              <a:cs typeface="Instrument Sans"/>
              <a:sym typeface="Instrument Sans"/>
            </a:endParaRPr>
          </a:p>
        </p:txBody>
      </p:sp>
      <p:sp>
        <p:nvSpPr>
          <p:cNvPr id="792" name="Google Shape;792;p54"/>
          <p:cNvSpPr txBox="1"/>
          <p:nvPr/>
        </p:nvSpPr>
        <p:spPr>
          <a:xfrm>
            <a:off x="257175" y="234950"/>
            <a:ext cx="734695" cy="447675"/>
          </a:xfrm>
          <a:prstGeom prst="rect">
            <a:avLst/>
          </a:prstGeom>
          <a:solidFill>
            <a:schemeClr val="accent2"/>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03</a:t>
            </a:r>
            <a:endParaRPr b="1" sz="3000">
              <a:solidFill>
                <a:srgbClr val="374990"/>
              </a:solidFill>
              <a:latin typeface="Instrument Sans"/>
              <a:ea typeface="Instrument Sans"/>
              <a:cs typeface="Instrument Sans"/>
              <a:sym typeface="Instrument Sans"/>
            </a:endParaRPr>
          </a:p>
        </p:txBody>
      </p:sp>
      <p:sp>
        <p:nvSpPr>
          <p:cNvPr id="793" name="Google Shape;793;p54"/>
          <p:cNvSpPr txBox="1"/>
          <p:nvPr/>
        </p:nvSpPr>
        <p:spPr>
          <a:xfrm>
            <a:off x="384175" y="801370"/>
            <a:ext cx="7893050" cy="57277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Wav 파일 EDA</a:t>
            </a:r>
            <a:endParaRPr b="1" sz="2500">
              <a:solidFill>
                <a:srgbClr val="374990"/>
              </a:solidFill>
              <a:latin typeface="Instrument Sans"/>
              <a:ea typeface="Instrument Sans"/>
              <a:cs typeface="Instrument Sans"/>
              <a:sym typeface="Instrument Sans"/>
            </a:endParaRPr>
          </a:p>
        </p:txBody>
      </p:sp>
      <p:graphicFrame>
        <p:nvGraphicFramePr>
          <p:cNvPr id="794" name="Google Shape;794;p54"/>
          <p:cNvGraphicFramePr/>
          <p:nvPr/>
        </p:nvGraphicFramePr>
        <p:xfrm>
          <a:off x="860538" y="2132625"/>
          <a:ext cx="3000000" cy="3000000"/>
        </p:xfrm>
        <a:graphic>
          <a:graphicData uri="http://schemas.openxmlformats.org/drawingml/2006/table">
            <a:tbl>
              <a:tblPr>
                <a:noFill/>
                <a:tableStyleId>{7BC81BD3-D296-4BD4-8B82-ECE7D7413120}</a:tableStyleId>
              </a:tblPr>
              <a:tblGrid>
                <a:gridCol w="2791925"/>
                <a:gridCol w="1543975"/>
              </a:tblGrid>
              <a:tr h="352200">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Wav파일 수</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3162</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r>
              <a:tr h="352200">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최소 재생 시간</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2.14초</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r>
              <a:tr h="352200">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최대 재생 시간</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64.51초</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r>
              <a:tr h="352200">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평균 재생 시간</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22.68초</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r>
              <a:tr h="352200">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전체 재생 시간 표준 편차</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7.14초</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r>
              <a:tr h="352200">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전체 시간</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c>
                  <a:txBody>
                    <a:bodyPr/>
                    <a:lstStyle/>
                    <a:p>
                      <a:pPr indent="0" lvl="0" marL="0" rtl="0" algn="l">
                        <a:spcBef>
                          <a:spcPts val="0"/>
                        </a:spcBef>
                        <a:spcAft>
                          <a:spcPts val="0"/>
                        </a:spcAft>
                        <a:buNone/>
                      </a:pPr>
                      <a:r>
                        <a:rPr lang="en" sz="1500">
                          <a:solidFill>
                            <a:schemeClr val="lt1"/>
                          </a:solidFill>
                          <a:latin typeface="Instrument Sans Medium"/>
                          <a:ea typeface="Instrument Sans Medium"/>
                          <a:cs typeface="Instrument Sans Medium"/>
                          <a:sym typeface="Instrument Sans Medium"/>
                        </a:rPr>
                        <a:t>71718.13초</a:t>
                      </a:r>
                      <a:endParaRPr sz="1500">
                        <a:solidFill>
                          <a:schemeClr val="lt1"/>
                        </a:solidFill>
                        <a:latin typeface="Instrument Sans Medium"/>
                        <a:ea typeface="Instrument Sans Medium"/>
                        <a:cs typeface="Instrument Sans Medium"/>
                        <a:sym typeface="Instrument Sans Medium"/>
                      </a:endParaRPr>
                    </a:p>
                  </a:txBody>
                  <a:tcPr marT="91425" marB="91425" marR="91425" marL="91425"/>
                </a:tc>
              </a:tr>
            </a:tbl>
          </a:graphicData>
        </a:graphic>
      </p:graphicFrame>
      <p:sp>
        <p:nvSpPr>
          <p:cNvPr id="795" name="Google Shape;795;p54"/>
          <p:cNvSpPr txBox="1"/>
          <p:nvPr>
            <p:ph idx="4294967295" type="subTitle"/>
          </p:nvPr>
        </p:nvSpPr>
        <p:spPr>
          <a:xfrm>
            <a:off x="740410" y="1492885"/>
            <a:ext cx="4389120" cy="415290"/>
          </a:xfrm>
          <a:prstGeom prst="rect">
            <a:avLst/>
          </a:prstGeom>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lang="en" sz="1500"/>
              <a:t>데이터 간 길이 편차 큼</a:t>
            </a:r>
            <a:endParaRPr sz="1500"/>
          </a:p>
        </p:txBody>
      </p:sp>
      <p:sp>
        <p:nvSpPr>
          <p:cNvPr id="796" name="Google Shape;796;p54"/>
          <p:cNvSpPr txBox="1"/>
          <p:nvPr>
            <p:ph idx="4294967295" type="subTitle"/>
          </p:nvPr>
        </p:nvSpPr>
        <p:spPr>
          <a:xfrm>
            <a:off x="5927725" y="1492885"/>
            <a:ext cx="1927860" cy="415290"/>
          </a:xfrm>
          <a:prstGeom prst="rect">
            <a:avLst/>
          </a:prstGeom>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lang="en" sz="1500"/>
              <a:t>데이터 내 잡음</a:t>
            </a:r>
            <a:endParaRPr sz="1500"/>
          </a:p>
        </p:txBody>
      </p:sp>
      <p:sp>
        <p:nvSpPr>
          <p:cNvPr id="797" name="Google Shape;797;p54"/>
          <p:cNvSpPr txBox="1"/>
          <p:nvPr>
            <p:ph idx="12" type="sldNum"/>
          </p:nvPr>
        </p:nvSpPr>
        <p:spPr>
          <a:xfrm>
            <a:off x="8296910" y="4749800"/>
            <a:ext cx="808355" cy="39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pic>
        <p:nvPicPr>
          <p:cNvPr id="798" name="50298_TV" descr="C:/Users/HONG SEO I/AppData/Roaming/PolarisOffice/ETemp/16028_20608624/fImage38548348467.png">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rotWithShape="1">
          <a:blip r:embed="rId5" cstate="print">
            <a:extLst>
              <a:ext uri="{28A0092B-C50C-407E-A947-70E740481C1C}">
                <a14:useLocalDpi xmlns:a14="http://schemas.microsoft.com/office/drawing/2010/main" val="0"/>
              </a:ext>
            </a:extLst>
          </a:blip>
          <a:stretch>
            <a:fillRect/>
          </a:stretch>
        </p:blipFill>
        <p:spPr>
          <a:xfrm rot="0">
            <a:off x="6496685" y="2811780"/>
            <a:ext cx="1116330" cy="111950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audio>
              <p:cMediaNode vol="80000">
                <p:cTn>
                  <p:stCondLst>
                    <p:cond delay="0"/>
                  </p:stCondLst>
                </p:cTn>
                <p:tgtEl>
                  <p:spTgt spid="798"/>
                </p:tgtEl>
              </p:cMediaNode>
            </p:audio>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55"/>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EDA</a:t>
            </a:r>
            <a:endParaRPr b="1" sz="2000">
              <a:solidFill>
                <a:srgbClr val="374990"/>
              </a:solidFill>
              <a:latin typeface="Instrument Sans"/>
              <a:ea typeface="Instrument Sans"/>
              <a:cs typeface="Instrument Sans"/>
              <a:sym typeface="Instrument Sans"/>
            </a:endParaRPr>
          </a:p>
        </p:txBody>
      </p:sp>
      <p:sp>
        <p:nvSpPr>
          <p:cNvPr id="803" name="Google Shape;803;p55"/>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데이터 전처리</a:t>
            </a:r>
            <a:endParaRPr b="1" sz="3000">
              <a:solidFill>
                <a:srgbClr val="374990"/>
              </a:solidFill>
              <a:latin typeface="Instrument Sans"/>
              <a:ea typeface="Instrument Sans"/>
              <a:cs typeface="Instrument Sans"/>
              <a:sym typeface="Instrument Sans"/>
            </a:endParaRPr>
          </a:p>
        </p:txBody>
      </p:sp>
      <p:sp>
        <p:nvSpPr>
          <p:cNvPr id="804" name="Google Shape;804;p55"/>
          <p:cNvSpPr txBox="1"/>
          <p:nvPr/>
        </p:nvSpPr>
        <p:spPr>
          <a:xfrm>
            <a:off x="257425" y="235195"/>
            <a:ext cx="734700" cy="447600"/>
          </a:xfrm>
          <a:prstGeom prst="rect">
            <a:avLst/>
          </a:prstGeom>
          <a:solidFill>
            <a:schemeClr val="accent2"/>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03</a:t>
            </a:r>
            <a:endParaRPr b="1" sz="3000">
              <a:solidFill>
                <a:srgbClr val="374990"/>
              </a:solidFill>
              <a:latin typeface="Instrument Sans"/>
              <a:ea typeface="Instrument Sans"/>
              <a:cs typeface="Instrument Sans"/>
              <a:sym typeface="Instrument Sans"/>
            </a:endParaRPr>
          </a:p>
        </p:txBody>
      </p:sp>
      <p:sp>
        <p:nvSpPr>
          <p:cNvPr id="805" name="Google Shape;805;p55"/>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Tsv파일 EDA</a:t>
            </a:r>
            <a:endParaRPr b="1" sz="2500">
              <a:solidFill>
                <a:srgbClr val="374990"/>
              </a:solidFill>
              <a:latin typeface="Instrument Sans"/>
              <a:ea typeface="Instrument Sans"/>
              <a:cs typeface="Instrument Sans"/>
              <a:sym typeface="Instrument Sans"/>
            </a:endParaRPr>
          </a:p>
        </p:txBody>
      </p:sp>
      <p:pic>
        <p:nvPicPr>
          <p:cNvPr id="806" name="Google Shape;806;p55"/>
          <p:cNvPicPr preferRelativeResize="0"/>
          <p:nvPr/>
        </p:nvPicPr>
        <p:blipFill>
          <a:blip r:embed="rId3">
            <a:alphaModFix/>
          </a:blip>
          <a:stretch>
            <a:fillRect/>
          </a:stretch>
        </p:blipFill>
        <p:spPr>
          <a:xfrm>
            <a:off x="1134525" y="1480438"/>
            <a:ext cx="3463976" cy="3163224"/>
          </a:xfrm>
          <a:prstGeom prst="rect">
            <a:avLst/>
          </a:prstGeom>
          <a:noFill/>
          <a:ln>
            <a:noFill/>
          </a:ln>
          <a:effectLst>
            <a:outerShdw blurRad="57150" rotWithShape="0" algn="bl" dir="5400000" dist="19050">
              <a:srgbClr val="000000">
                <a:alpha val="50000"/>
              </a:srgbClr>
            </a:outerShdw>
          </a:effectLst>
        </p:spPr>
      </p:pic>
      <p:sp>
        <p:nvSpPr>
          <p:cNvPr id="807" name="Google Shape;807;p55"/>
          <p:cNvSpPr txBox="1"/>
          <p:nvPr>
            <p:ph idx="4294967295" type="subTitle"/>
          </p:nvPr>
        </p:nvSpPr>
        <p:spPr>
          <a:xfrm>
            <a:off x="5101500" y="1642139"/>
            <a:ext cx="3175800" cy="2839800"/>
          </a:xfrm>
          <a:prstGeom prst="rect">
            <a:avLst/>
          </a:prstGeom>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lang="en" sz="1500"/>
              <a:t>전체 데이터의 annotation 분포 확인</a:t>
            </a:r>
            <a:endParaRPr sz="1500"/>
          </a:p>
          <a:p>
            <a:pPr indent="0" lvl="0" marL="457200" rtl="0" algn="l">
              <a:lnSpc>
                <a:spcPct val="150000"/>
              </a:lnSpc>
              <a:spcBef>
                <a:spcPts val="0"/>
              </a:spcBef>
              <a:spcAft>
                <a:spcPts val="0"/>
              </a:spcAft>
              <a:buNone/>
            </a:pPr>
            <a:r>
              <a:t/>
            </a:r>
            <a:endParaRPr sz="1500"/>
          </a:p>
          <a:p>
            <a:pPr indent="-323850" lvl="0" marL="457200" rtl="0" algn="l">
              <a:lnSpc>
                <a:spcPct val="150000"/>
              </a:lnSpc>
              <a:spcBef>
                <a:spcPts val="0"/>
              </a:spcBef>
              <a:spcAft>
                <a:spcPts val="0"/>
              </a:spcAft>
              <a:buSzPts val="1500"/>
              <a:buChar char="●"/>
            </a:pPr>
            <a:r>
              <a:rPr lang="en" sz="1500"/>
              <a:t>Label이 0인 경우가 전체 데이터의 47%</a:t>
            </a:r>
            <a:endParaRPr sz="1500"/>
          </a:p>
          <a:p>
            <a:pPr indent="0" lvl="0" marL="0" rtl="0" algn="l">
              <a:lnSpc>
                <a:spcPct val="150000"/>
              </a:lnSpc>
              <a:spcBef>
                <a:spcPts val="0"/>
              </a:spcBef>
              <a:spcAft>
                <a:spcPts val="0"/>
              </a:spcAft>
              <a:buNone/>
            </a:pPr>
            <a:r>
              <a:t/>
            </a:r>
            <a:endParaRPr sz="1500"/>
          </a:p>
          <a:p>
            <a:pPr indent="-323850" lvl="0" marL="457200" rtl="0" algn="l">
              <a:lnSpc>
                <a:spcPct val="150000"/>
              </a:lnSpc>
              <a:spcBef>
                <a:spcPts val="0"/>
              </a:spcBef>
              <a:spcAft>
                <a:spcPts val="0"/>
              </a:spcAft>
              <a:buSzPts val="1500"/>
              <a:buChar char="●"/>
            </a:pPr>
            <a:r>
              <a:rPr lang="en" sz="1500"/>
              <a:t>Label이 0인 경우는 unannotated를 의미함</a:t>
            </a:r>
            <a:endParaRPr sz="1500"/>
          </a:p>
        </p:txBody>
      </p:sp>
      <p:sp>
        <p:nvSpPr>
          <p:cNvPr id="808" name="Google Shape;808;p55"/>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6"/>
          <p:cNvSpPr txBox="1"/>
          <p:nvPr>
            <p:ph idx="1" type="subTitle"/>
          </p:nvPr>
        </p:nvSpPr>
        <p:spPr>
          <a:xfrm>
            <a:off x="2262711" y="199530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Wav파일에 포함된 잡음처리</a:t>
            </a:r>
            <a:endParaRPr/>
          </a:p>
          <a:p>
            <a:pPr indent="0" lvl="0" marL="0" rtl="0" algn="l">
              <a:spcBef>
                <a:spcPts val="0"/>
              </a:spcBef>
              <a:spcAft>
                <a:spcPts val="0"/>
              </a:spcAft>
              <a:buNone/>
            </a:pPr>
            <a:r>
              <a:t/>
            </a:r>
            <a:endParaRPr b="1"/>
          </a:p>
        </p:txBody>
      </p:sp>
      <p:sp>
        <p:nvSpPr>
          <p:cNvPr id="814" name="Google Shape;814;p56"/>
          <p:cNvSpPr txBox="1"/>
          <p:nvPr>
            <p:ph idx="2" type="subTitle"/>
          </p:nvPr>
        </p:nvSpPr>
        <p:spPr>
          <a:xfrm>
            <a:off x="5834339" y="199530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 1(s1), 3(s2)만 라벨링 필요</a:t>
            </a:r>
            <a:endParaRPr/>
          </a:p>
          <a:p>
            <a:pPr indent="0" lvl="0" marL="0" rtl="0" algn="l">
              <a:spcBef>
                <a:spcPts val="0"/>
              </a:spcBef>
              <a:spcAft>
                <a:spcPts val="0"/>
              </a:spcAft>
              <a:buNone/>
            </a:pPr>
            <a:r>
              <a:t/>
            </a:r>
            <a:endParaRPr b="1"/>
          </a:p>
        </p:txBody>
      </p:sp>
      <p:sp>
        <p:nvSpPr>
          <p:cNvPr id="815" name="Google Shape;815;p56"/>
          <p:cNvSpPr txBox="1"/>
          <p:nvPr>
            <p:ph idx="3" type="subTitle"/>
          </p:nvPr>
        </p:nvSpPr>
        <p:spPr>
          <a:xfrm>
            <a:off x="2262698" y="3638175"/>
            <a:ext cx="2274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딥러닝 모델의 input으로 사용하기 위해 전체 데이터 길이를 일정하게 전처리</a:t>
            </a:r>
            <a:endParaRPr/>
          </a:p>
          <a:p>
            <a:pPr indent="0" lvl="0" marL="0" rtl="0" algn="l">
              <a:spcBef>
                <a:spcPts val="0"/>
              </a:spcBef>
              <a:spcAft>
                <a:spcPts val="0"/>
              </a:spcAft>
              <a:buNone/>
            </a:pPr>
            <a:r>
              <a:t/>
            </a:r>
            <a:endParaRPr b="1"/>
          </a:p>
        </p:txBody>
      </p:sp>
      <p:sp>
        <p:nvSpPr>
          <p:cNvPr id="816" name="Google Shape;816;p56"/>
          <p:cNvSpPr txBox="1"/>
          <p:nvPr>
            <p:ph idx="4" type="subTitle"/>
          </p:nvPr>
        </p:nvSpPr>
        <p:spPr>
          <a:xfrm>
            <a:off x="5834339" y="3638175"/>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detection을 위한 변환</a:t>
            </a:r>
            <a:endParaRPr/>
          </a:p>
          <a:p>
            <a:pPr indent="0" lvl="0" marL="0" rtl="0" algn="l">
              <a:spcBef>
                <a:spcPts val="0"/>
              </a:spcBef>
              <a:spcAft>
                <a:spcPts val="0"/>
              </a:spcAft>
              <a:buNone/>
            </a:pPr>
            <a:r>
              <a:t/>
            </a:r>
            <a:endParaRPr b="1"/>
          </a:p>
        </p:txBody>
      </p:sp>
      <p:sp>
        <p:nvSpPr>
          <p:cNvPr id="817" name="Google Shape;817;p56"/>
          <p:cNvSpPr txBox="1"/>
          <p:nvPr>
            <p:ph idx="5" type="subTitle"/>
          </p:nvPr>
        </p:nvSpPr>
        <p:spPr>
          <a:xfrm>
            <a:off x="2262711" y="1489700"/>
            <a:ext cx="1978200" cy="505500"/>
          </a:xfrm>
          <a:prstGeom prst="rect">
            <a:avLst/>
          </a:prstGeom>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lang="en" sz="2000">
                <a:latin typeface="Gantari"/>
                <a:ea typeface="Gantari"/>
                <a:cs typeface="Gantari"/>
                <a:sym typeface="Gantari"/>
              </a:rPr>
              <a:t>데이터 잡음 처리</a:t>
            </a:r>
            <a:endParaRPr/>
          </a:p>
        </p:txBody>
      </p:sp>
      <p:sp>
        <p:nvSpPr>
          <p:cNvPr id="818" name="Google Shape;818;p56"/>
          <p:cNvSpPr txBox="1"/>
          <p:nvPr>
            <p:ph idx="6" type="subTitle"/>
          </p:nvPr>
        </p:nvSpPr>
        <p:spPr>
          <a:xfrm>
            <a:off x="2262698" y="3132675"/>
            <a:ext cx="2341200" cy="4926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Gantari"/>
                <a:ea typeface="Gantari"/>
                <a:cs typeface="Gantari"/>
                <a:sym typeface="Gantari"/>
              </a:rPr>
              <a:t>데이터 길이 처리</a:t>
            </a:r>
            <a:endParaRPr/>
          </a:p>
        </p:txBody>
      </p:sp>
      <p:sp>
        <p:nvSpPr>
          <p:cNvPr id="819" name="Google Shape;819;p56"/>
          <p:cNvSpPr txBox="1"/>
          <p:nvPr>
            <p:ph idx="7" type="subTitle"/>
          </p:nvPr>
        </p:nvSpPr>
        <p:spPr>
          <a:xfrm>
            <a:off x="5834323" y="1489700"/>
            <a:ext cx="2427900" cy="4695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850">
                <a:latin typeface="Gantari"/>
                <a:ea typeface="Gantari"/>
                <a:cs typeface="Gantari"/>
                <a:sym typeface="Gantari"/>
              </a:rPr>
              <a:t>Annotation 처리</a:t>
            </a:r>
            <a:endParaRPr sz="1850"/>
          </a:p>
        </p:txBody>
      </p:sp>
      <p:sp>
        <p:nvSpPr>
          <p:cNvPr id="820" name="Google Shape;820;p56"/>
          <p:cNvSpPr txBox="1"/>
          <p:nvPr>
            <p:ph idx="8" type="subTitle"/>
          </p:nvPr>
        </p:nvSpPr>
        <p:spPr>
          <a:xfrm>
            <a:off x="5834336" y="3132675"/>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latin typeface="Gantari"/>
                <a:ea typeface="Gantari"/>
                <a:cs typeface="Gantari"/>
                <a:sym typeface="Gantari"/>
              </a:rPr>
              <a:t>이미지 변환</a:t>
            </a:r>
            <a:endParaRPr/>
          </a:p>
        </p:txBody>
      </p:sp>
      <p:sp>
        <p:nvSpPr>
          <p:cNvPr id="821" name="Google Shape;821;p56"/>
          <p:cNvSpPr/>
          <p:nvPr/>
        </p:nvSpPr>
        <p:spPr>
          <a:xfrm>
            <a:off x="1383100" y="1534150"/>
            <a:ext cx="651000" cy="6510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6"/>
          <p:cNvSpPr/>
          <p:nvPr/>
        </p:nvSpPr>
        <p:spPr>
          <a:xfrm>
            <a:off x="1383100" y="3132675"/>
            <a:ext cx="651000" cy="651000"/>
          </a:xfrm>
          <a:prstGeom prst="rect">
            <a:avLst/>
          </a:prstGeom>
          <a:solidFill>
            <a:schemeClr val="accent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4954725" y="1534150"/>
            <a:ext cx="651000" cy="651000"/>
          </a:xfrm>
          <a:prstGeom prst="rect">
            <a:avLst/>
          </a:prstGeom>
          <a:solidFill>
            <a:schemeClr val="dk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4954725" y="3132675"/>
            <a:ext cx="651000" cy="6510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데이터 전처리</a:t>
            </a:r>
            <a:endParaRPr b="1" sz="3000">
              <a:solidFill>
                <a:srgbClr val="374990"/>
              </a:solidFill>
              <a:latin typeface="Instrument Sans"/>
              <a:ea typeface="Instrument Sans"/>
              <a:cs typeface="Instrument Sans"/>
              <a:sym typeface="Instrument Sans"/>
            </a:endParaRPr>
          </a:p>
        </p:txBody>
      </p:sp>
      <p:sp>
        <p:nvSpPr>
          <p:cNvPr id="826" name="Google Shape;826;p56"/>
          <p:cNvSpPr txBox="1"/>
          <p:nvPr/>
        </p:nvSpPr>
        <p:spPr>
          <a:xfrm>
            <a:off x="257425" y="235195"/>
            <a:ext cx="734700" cy="447600"/>
          </a:xfrm>
          <a:prstGeom prst="rect">
            <a:avLst/>
          </a:prstGeom>
          <a:solidFill>
            <a:schemeClr val="accent2"/>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03</a:t>
            </a:r>
            <a:endParaRPr b="1" sz="3000">
              <a:solidFill>
                <a:srgbClr val="374990"/>
              </a:solidFill>
              <a:latin typeface="Instrument Sans"/>
              <a:ea typeface="Instrument Sans"/>
              <a:cs typeface="Instrument Sans"/>
              <a:sym typeface="Instrument Sans"/>
            </a:endParaRPr>
          </a:p>
        </p:txBody>
      </p:sp>
      <p:grpSp>
        <p:nvGrpSpPr>
          <p:cNvPr id="827" name="Google Shape;827;p56"/>
          <p:cNvGrpSpPr/>
          <p:nvPr/>
        </p:nvGrpSpPr>
        <p:grpSpPr>
          <a:xfrm>
            <a:off x="1527438" y="1677529"/>
            <a:ext cx="362321" cy="364231"/>
            <a:chOff x="6069423" y="2891892"/>
            <a:chExt cx="362321" cy="364231"/>
          </a:xfrm>
        </p:grpSpPr>
        <p:sp>
          <p:nvSpPr>
            <p:cNvPr id="828" name="Google Shape;828;p56"/>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6"/>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6"/>
          <p:cNvGrpSpPr/>
          <p:nvPr/>
        </p:nvGrpSpPr>
        <p:grpSpPr>
          <a:xfrm>
            <a:off x="5135255" y="1692309"/>
            <a:ext cx="289939" cy="334661"/>
            <a:chOff x="4193490" y="3350084"/>
            <a:chExt cx="289939" cy="334661"/>
          </a:xfrm>
        </p:grpSpPr>
        <p:sp>
          <p:nvSpPr>
            <p:cNvPr id="835" name="Google Shape;835;p56"/>
            <p:cNvSpPr/>
            <p:nvPr/>
          </p:nvSpPr>
          <p:spPr>
            <a:xfrm>
              <a:off x="4193490" y="3350084"/>
              <a:ext cx="246364" cy="150110"/>
            </a:xfrm>
            <a:custGeom>
              <a:rect b="b" l="l" r="r" t="t"/>
              <a:pathLst>
                <a:path extrusionOk="0" h="4716" w="774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a:off x="4193872" y="3405023"/>
              <a:ext cx="9517" cy="44753"/>
            </a:xfrm>
            <a:custGeom>
              <a:rect b="b" l="l" r="r" t="t"/>
              <a:pathLst>
                <a:path extrusionOk="0" h="1406" w="299">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a:off x="4275356" y="3444460"/>
              <a:ext cx="128116" cy="9485"/>
            </a:xfrm>
            <a:custGeom>
              <a:rect b="b" l="l" r="r" t="t"/>
              <a:pathLst>
                <a:path extrusionOk="0" h="298" w="4025">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6"/>
            <p:cNvSpPr/>
            <p:nvPr/>
          </p:nvSpPr>
          <p:spPr>
            <a:xfrm>
              <a:off x="4275356" y="3463781"/>
              <a:ext cx="128116" cy="9485"/>
            </a:xfrm>
            <a:custGeom>
              <a:rect b="b" l="l" r="r" t="t"/>
              <a:pathLst>
                <a:path extrusionOk="0" h="298" w="4025">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6"/>
            <p:cNvSpPr/>
            <p:nvPr/>
          </p:nvSpPr>
          <p:spPr>
            <a:xfrm>
              <a:off x="4223442" y="3439527"/>
              <a:ext cx="38673" cy="38673"/>
            </a:xfrm>
            <a:custGeom>
              <a:rect b="b" l="l" r="r" t="t"/>
              <a:pathLst>
                <a:path extrusionOk="0" h="1215" w="1215">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4275356" y="3525913"/>
              <a:ext cx="128116" cy="9517"/>
            </a:xfrm>
            <a:custGeom>
              <a:rect b="b" l="l" r="r" t="t"/>
              <a:pathLst>
                <a:path extrusionOk="0" h="299" w="4025">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4275356" y="3544884"/>
              <a:ext cx="128116" cy="9485"/>
            </a:xfrm>
            <a:custGeom>
              <a:rect b="b" l="l" r="r" t="t"/>
              <a:pathLst>
                <a:path extrusionOk="0" h="298" w="4025">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4223442" y="3521011"/>
              <a:ext cx="38673" cy="38673"/>
            </a:xfrm>
            <a:custGeom>
              <a:rect b="b" l="l" r="r" t="t"/>
              <a:pathLst>
                <a:path extrusionOk="0" h="1215" w="1215">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a:off x="4223442" y="3602464"/>
              <a:ext cx="38673" cy="38705"/>
            </a:xfrm>
            <a:custGeom>
              <a:rect b="b" l="l" r="r" t="t"/>
              <a:pathLst>
                <a:path extrusionOk="0" h="1216" w="1215">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a:off x="4193872" y="3460375"/>
              <a:ext cx="289558" cy="224370"/>
            </a:xfrm>
            <a:custGeom>
              <a:rect b="b" l="l" r="r" t="t"/>
              <a:pathLst>
                <a:path extrusionOk="0" h="7049" w="9097">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56"/>
          <p:cNvGrpSpPr/>
          <p:nvPr/>
        </p:nvGrpSpPr>
        <p:grpSpPr>
          <a:xfrm>
            <a:off x="1541398" y="3308199"/>
            <a:ext cx="334398" cy="299953"/>
            <a:chOff x="2411823" y="4303999"/>
            <a:chExt cx="334398" cy="299953"/>
          </a:xfrm>
        </p:grpSpPr>
        <p:sp>
          <p:nvSpPr>
            <p:cNvPr id="846" name="Google Shape;846;p56"/>
            <p:cNvSpPr/>
            <p:nvPr/>
          </p:nvSpPr>
          <p:spPr>
            <a:xfrm>
              <a:off x="2411823" y="4303999"/>
              <a:ext cx="237838" cy="84124"/>
            </a:xfrm>
            <a:custGeom>
              <a:rect b="b" l="l" r="r" t="t"/>
              <a:pathLst>
                <a:path extrusionOk="0" h="2645" w="7478">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a:off x="2412205" y="4330525"/>
              <a:ext cx="334016" cy="273428"/>
            </a:xfrm>
            <a:custGeom>
              <a:rect b="b" l="l" r="r" t="t"/>
              <a:pathLst>
                <a:path extrusionOk="0" h="8597" w="10502">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a:off x="2543241" y="4476319"/>
              <a:ext cx="20101" cy="9478"/>
            </a:xfrm>
            <a:custGeom>
              <a:rect b="b" l="l" r="r" t="t"/>
              <a:pathLst>
                <a:path extrusionOk="0" h="298" w="632">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p:nvPr/>
          </p:nvSpPr>
          <p:spPr>
            <a:xfrm>
              <a:off x="2568590" y="4475937"/>
              <a:ext cx="129160" cy="9478"/>
            </a:xfrm>
            <a:custGeom>
              <a:rect b="b" l="l" r="r" t="t"/>
              <a:pathLst>
                <a:path extrusionOk="0" h="298" w="4061">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6"/>
            <p:cNvSpPr/>
            <p:nvPr/>
          </p:nvSpPr>
          <p:spPr>
            <a:xfrm>
              <a:off x="2543241" y="4491840"/>
              <a:ext cx="154890" cy="9510"/>
            </a:xfrm>
            <a:custGeom>
              <a:rect b="b" l="l" r="r" t="t"/>
              <a:pathLst>
                <a:path extrusionOk="0" h="299" w="487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a:off x="2543241" y="4508506"/>
              <a:ext cx="154890" cy="9478"/>
            </a:xfrm>
            <a:custGeom>
              <a:rect b="b" l="l" r="r" t="t"/>
              <a:pathLst>
                <a:path extrusionOk="0" h="298" w="487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6"/>
            <p:cNvSpPr/>
            <p:nvPr/>
          </p:nvSpPr>
          <p:spPr>
            <a:xfrm>
              <a:off x="2635635" y="4436563"/>
              <a:ext cx="62497" cy="27289"/>
            </a:xfrm>
            <a:custGeom>
              <a:rect b="b" l="l" r="r" t="t"/>
              <a:pathLst>
                <a:path extrusionOk="0" h="858" w="1965">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56"/>
          <p:cNvGrpSpPr/>
          <p:nvPr/>
        </p:nvGrpSpPr>
        <p:grpSpPr>
          <a:xfrm>
            <a:off x="5115170" y="3284400"/>
            <a:ext cx="330109" cy="347552"/>
            <a:chOff x="7985143" y="2900613"/>
            <a:chExt cx="330109" cy="347552"/>
          </a:xfrm>
        </p:grpSpPr>
        <p:sp>
          <p:nvSpPr>
            <p:cNvPr id="854" name="Google Shape;854;p56"/>
            <p:cNvSpPr/>
            <p:nvPr/>
          </p:nvSpPr>
          <p:spPr>
            <a:xfrm>
              <a:off x="8143943" y="3145449"/>
              <a:ext cx="13273" cy="10631"/>
            </a:xfrm>
            <a:custGeom>
              <a:rect b="b" l="l" r="r" t="t"/>
              <a:pathLst>
                <a:path extrusionOk="0" h="334" w="417">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8163264" y="3005970"/>
              <a:ext cx="32" cy="32"/>
            </a:xfrm>
            <a:custGeom>
              <a:rect b="b" l="l" r="r" t="t"/>
              <a:pathLst>
                <a:path extrusionOk="0" h="1" w="1">
                  <a:moveTo>
                    <a:pt x="1" y="1"/>
                  </a:moveTo>
                  <a:lnTo>
                    <a:pt x="1" y="1"/>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8163264" y="3005970"/>
              <a:ext cx="5347" cy="11013"/>
            </a:xfrm>
            <a:custGeom>
              <a:rect b="b" l="l" r="r" t="t"/>
              <a:pathLst>
                <a:path extrusionOk="0" h="346" w="168">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8163264" y="3005588"/>
              <a:ext cx="32" cy="414"/>
            </a:xfrm>
            <a:custGeom>
              <a:rect b="b" l="l" r="r" t="t"/>
              <a:pathLst>
                <a:path extrusionOk="0" h="13" w="1">
                  <a:moveTo>
                    <a:pt x="1" y="1"/>
                  </a:moveTo>
                  <a:cubicBezTo>
                    <a:pt x="1" y="13"/>
                    <a:pt x="1" y="13"/>
                    <a:pt x="1" y="1"/>
                  </a:cubicBezTo>
                  <a:cubicBezTo>
                    <a:pt x="1" y="13"/>
                    <a:pt x="1" y="13"/>
                    <a:pt x="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6"/>
            <p:cNvSpPr/>
            <p:nvPr/>
          </p:nvSpPr>
          <p:spPr>
            <a:xfrm>
              <a:off x="8168579" y="3016952"/>
              <a:ext cx="32" cy="796"/>
            </a:xfrm>
            <a:custGeom>
              <a:rect b="b" l="l" r="r" t="t"/>
              <a:pathLst>
                <a:path extrusionOk="0" h="25" w="1">
                  <a:moveTo>
                    <a:pt x="0" y="1"/>
                  </a:moveTo>
                  <a:cubicBezTo>
                    <a:pt x="0" y="25"/>
                    <a:pt x="0" y="25"/>
                    <a:pt x="0" y="1"/>
                  </a:cubicBezTo>
                  <a:cubicBezTo>
                    <a:pt x="0" y="25"/>
                    <a:pt x="0" y="25"/>
                    <a:pt x="0"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p:nvPr/>
          </p:nvSpPr>
          <p:spPr>
            <a:xfrm>
              <a:off x="7985143" y="2900613"/>
              <a:ext cx="330109" cy="347552"/>
            </a:xfrm>
            <a:custGeom>
              <a:rect b="b" l="l" r="r" t="t"/>
              <a:pathLst>
                <a:path extrusionOk="0" h="10919" w="10371">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8168579" y="3016952"/>
              <a:ext cx="32" cy="32"/>
            </a:xfrm>
            <a:custGeom>
              <a:rect b="b" l="l" r="r" t="t"/>
              <a:pathLst>
                <a:path extrusionOk="0" h="1" w="1">
                  <a:moveTo>
                    <a:pt x="0" y="1"/>
                  </a:moveTo>
                  <a:lnTo>
                    <a:pt x="0" y="1"/>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8168579" y="3017715"/>
              <a:ext cx="32" cy="32"/>
            </a:xfrm>
            <a:custGeom>
              <a:rect b="b" l="l" r="r" t="t"/>
              <a:pathLst>
                <a:path extrusionOk="0" h="1" w="1">
                  <a:moveTo>
                    <a:pt x="0" y="1"/>
                  </a:move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56"/>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57"/>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전처리</a:t>
            </a:r>
            <a:endParaRPr b="1" sz="2000">
              <a:solidFill>
                <a:srgbClr val="374990"/>
              </a:solidFill>
              <a:latin typeface="Instrument Sans"/>
              <a:ea typeface="Instrument Sans"/>
              <a:cs typeface="Instrument Sans"/>
              <a:sym typeface="Instrument Sans"/>
            </a:endParaRPr>
          </a:p>
        </p:txBody>
      </p:sp>
      <p:sp>
        <p:nvSpPr>
          <p:cNvPr id="868" name="Google Shape;868;p57"/>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데이터 전처리</a:t>
            </a:r>
            <a:endParaRPr b="1" sz="3000">
              <a:solidFill>
                <a:srgbClr val="374990"/>
              </a:solidFill>
              <a:latin typeface="Instrument Sans"/>
              <a:ea typeface="Instrument Sans"/>
              <a:cs typeface="Instrument Sans"/>
              <a:sym typeface="Instrument Sans"/>
            </a:endParaRPr>
          </a:p>
        </p:txBody>
      </p:sp>
      <p:sp>
        <p:nvSpPr>
          <p:cNvPr id="869" name="Google Shape;869;p57"/>
          <p:cNvSpPr txBox="1"/>
          <p:nvPr/>
        </p:nvSpPr>
        <p:spPr>
          <a:xfrm>
            <a:off x="257425" y="235195"/>
            <a:ext cx="734700" cy="447600"/>
          </a:xfrm>
          <a:prstGeom prst="rect">
            <a:avLst/>
          </a:prstGeom>
          <a:solidFill>
            <a:schemeClr val="accent2"/>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03</a:t>
            </a:r>
            <a:endParaRPr b="1" sz="3000">
              <a:solidFill>
                <a:srgbClr val="374990"/>
              </a:solidFill>
              <a:latin typeface="Instrument Sans"/>
              <a:ea typeface="Instrument Sans"/>
              <a:cs typeface="Instrument Sans"/>
              <a:sym typeface="Instrument Sans"/>
            </a:endParaRPr>
          </a:p>
        </p:txBody>
      </p:sp>
      <p:sp>
        <p:nvSpPr>
          <p:cNvPr id="870" name="Google Shape;870;p57"/>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Wav to Image</a:t>
            </a:r>
            <a:endParaRPr b="1" sz="2500">
              <a:solidFill>
                <a:srgbClr val="374990"/>
              </a:solidFill>
              <a:latin typeface="Instrument Sans"/>
              <a:ea typeface="Instrument Sans"/>
              <a:cs typeface="Instrument Sans"/>
              <a:sym typeface="Instrument Sans"/>
            </a:endParaRPr>
          </a:p>
        </p:txBody>
      </p:sp>
      <p:sp>
        <p:nvSpPr>
          <p:cNvPr id="871" name="Google Shape;871;p57"/>
          <p:cNvSpPr txBox="1"/>
          <p:nvPr>
            <p:ph idx="4294967295" type="subTitle"/>
          </p:nvPr>
        </p:nvSpPr>
        <p:spPr>
          <a:xfrm>
            <a:off x="454574" y="1393875"/>
            <a:ext cx="8102100" cy="1046700"/>
          </a:xfrm>
          <a:prstGeom prst="rect">
            <a:avLst/>
          </a:prstGeom>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Wav 파일을 </a:t>
            </a:r>
            <a:r>
              <a:rPr b="1" lang="en"/>
              <a:t>멜 스펙트로그램</a:t>
            </a:r>
            <a:r>
              <a:rPr lang="en"/>
              <a:t> 형태로 변경</a:t>
            </a:r>
            <a:endParaRPr/>
          </a:p>
          <a:p>
            <a:pPr indent="-317500" lvl="0" marL="457200" rtl="0" algn="l">
              <a:lnSpc>
                <a:spcPct val="150000"/>
              </a:lnSpc>
              <a:spcBef>
                <a:spcPts val="0"/>
              </a:spcBef>
              <a:spcAft>
                <a:spcPts val="0"/>
              </a:spcAft>
              <a:buSzPts val="1400"/>
              <a:buChar char="-"/>
            </a:pPr>
            <a:r>
              <a:rPr b="1" lang="en"/>
              <a:t>멜 스펙트로그램이란</a:t>
            </a:r>
            <a:r>
              <a:rPr lang="en"/>
              <a:t> 주파수의 단위를 멜 단위(mel unit)으로 바꾼 스펙트럼으로, </a:t>
            </a:r>
            <a:r>
              <a:rPr lang="en">
                <a:highlight>
                  <a:srgbClr val="FFE599"/>
                </a:highlight>
              </a:rPr>
              <a:t> 사람의 청각 특성과 유사한 방식으로 오디오 신호의 주파수 특성을 시각화</a:t>
            </a:r>
            <a:r>
              <a:rPr lang="en"/>
              <a:t>할 수 있음</a:t>
            </a:r>
            <a:endParaRPr/>
          </a:p>
        </p:txBody>
      </p:sp>
      <p:pic>
        <p:nvPicPr>
          <p:cNvPr id="872" name="Google Shape;872;p57"/>
          <p:cNvPicPr preferRelativeResize="0"/>
          <p:nvPr/>
        </p:nvPicPr>
        <p:blipFill>
          <a:blip r:embed="rId3">
            <a:alphaModFix/>
          </a:blip>
          <a:stretch>
            <a:fillRect/>
          </a:stretch>
        </p:blipFill>
        <p:spPr>
          <a:xfrm>
            <a:off x="6341175" y="2355875"/>
            <a:ext cx="2509000" cy="2036800"/>
          </a:xfrm>
          <a:prstGeom prst="rect">
            <a:avLst/>
          </a:prstGeom>
          <a:noFill/>
          <a:ln>
            <a:noFill/>
          </a:ln>
        </p:spPr>
      </p:pic>
      <p:cxnSp>
        <p:nvCxnSpPr>
          <p:cNvPr id="873" name="Google Shape;873;p57"/>
          <p:cNvCxnSpPr/>
          <p:nvPr/>
        </p:nvCxnSpPr>
        <p:spPr>
          <a:xfrm>
            <a:off x="3878550" y="3562025"/>
            <a:ext cx="2126400" cy="0"/>
          </a:xfrm>
          <a:prstGeom prst="straightConnector1">
            <a:avLst/>
          </a:prstGeom>
          <a:noFill/>
          <a:ln cap="flat" cmpd="sng" w="9525">
            <a:solidFill>
              <a:schemeClr val="lt1"/>
            </a:solidFill>
            <a:prstDash val="solid"/>
            <a:round/>
            <a:headEnd len="med" w="med" type="none"/>
            <a:tailEnd len="med" w="med" type="triangle"/>
          </a:ln>
        </p:spPr>
      </p:cxnSp>
      <p:pic>
        <p:nvPicPr>
          <p:cNvPr id="874" name="Google Shape;874;p57"/>
          <p:cNvPicPr preferRelativeResize="0"/>
          <p:nvPr/>
        </p:nvPicPr>
        <p:blipFill>
          <a:blip r:embed="rId4">
            <a:alphaModFix/>
          </a:blip>
          <a:stretch>
            <a:fillRect/>
          </a:stretch>
        </p:blipFill>
        <p:spPr>
          <a:xfrm>
            <a:off x="3999663" y="2969375"/>
            <a:ext cx="1884177" cy="447600"/>
          </a:xfrm>
          <a:prstGeom prst="rect">
            <a:avLst/>
          </a:prstGeom>
          <a:noFill/>
          <a:ln>
            <a:noFill/>
          </a:ln>
        </p:spPr>
      </p:pic>
      <p:pic>
        <p:nvPicPr>
          <p:cNvPr id="875" name="Google Shape;875;p57"/>
          <p:cNvPicPr preferRelativeResize="0"/>
          <p:nvPr/>
        </p:nvPicPr>
        <p:blipFill>
          <a:blip r:embed="rId5">
            <a:alphaModFix/>
          </a:blip>
          <a:stretch>
            <a:fillRect/>
          </a:stretch>
        </p:blipFill>
        <p:spPr>
          <a:xfrm>
            <a:off x="237275" y="2884945"/>
            <a:ext cx="3381249" cy="1220225"/>
          </a:xfrm>
          <a:prstGeom prst="rect">
            <a:avLst/>
          </a:prstGeom>
          <a:noFill/>
          <a:ln>
            <a:noFill/>
          </a:ln>
        </p:spPr>
      </p:pic>
      <p:sp>
        <p:nvSpPr>
          <p:cNvPr id="876" name="Google Shape;876;p57"/>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pic>
        <p:nvPicPr>
          <p:cNvPr id="881" name="Google Shape;881;p58"/>
          <p:cNvPicPr preferRelativeResize="0"/>
          <p:nvPr/>
        </p:nvPicPr>
        <p:blipFill>
          <a:blip r:embed="rId3">
            <a:alphaModFix/>
          </a:blip>
          <a:stretch>
            <a:fillRect/>
          </a:stretch>
        </p:blipFill>
        <p:spPr>
          <a:xfrm>
            <a:off x="326275" y="1836113"/>
            <a:ext cx="4868026" cy="2441175"/>
          </a:xfrm>
          <a:prstGeom prst="rect">
            <a:avLst/>
          </a:prstGeom>
          <a:noFill/>
          <a:ln>
            <a:noFill/>
          </a:ln>
          <a:effectLst>
            <a:outerShdw blurRad="57150" rotWithShape="0" algn="bl" dir="5400000" dist="19050">
              <a:srgbClr val="000000">
                <a:alpha val="50000"/>
              </a:srgbClr>
            </a:outerShdw>
          </a:effectLst>
        </p:spPr>
      </p:pic>
      <p:sp>
        <p:nvSpPr>
          <p:cNvPr id="882" name="Google Shape;882;p58"/>
          <p:cNvSpPr txBox="1"/>
          <p:nvPr>
            <p:ph idx="4294967295" type="subTitle"/>
          </p:nvPr>
        </p:nvSpPr>
        <p:spPr>
          <a:xfrm>
            <a:off x="5247850" y="1815238"/>
            <a:ext cx="3964800" cy="2493600"/>
          </a:xfrm>
          <a:prstGeom prst="rect">
            <a:avLst/>
          </a:prstGeom>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lang="en" sz="1500"/>
              <a:t>잡음 처리를 위해 </a:t>
            </a:r>
            <a:r>
              <a:rPr b="1" lang="en" sz="1500"/>
              <a:t>filter</a:t>
            </a:r>
            <a:r>
              <a:rPr lang="en" sz="1500"/>
              <a:t> 적용</a:t>
            </a:r>
            <a:endParaRPr sz="1500"/>
          </a:p>
          <a:p>
            <a:pPr indent="0" lvl="0" marL="457200" rtl="0" algn="l">
              <a:lnSpc>
                <a:spcPct val="150000"/>
              </a:lnSpc>
              <a:spcBef>
                <a:spcPts val="0"/>
              </a:spcBef>
              <a:spcAft>
                <a:spcPts val="0"/>
              </a:spcAft>
              <a:buNone/>
            </a:pPr>
            <a:r>
              <a:t/>
            </a:r>
            <a:endParaRPr sz="1500"/>
          </a:p>
          <a:p>
            <a:pPr indent="-323850" lvl="0" marL="457200" rtl="0" algn="l">
              <a:lnSpc>
                <a:spcPct val="150000"/>
              </a:lnSpc>
              <a:spcBef>
                <a:spcPts val="0"/>
              </a:spcBef>
              <a:spcAft>
                <a:spcPts val="0"/>
              </a:spcAft>
              <a:buSzPts val="1500"/>
              <a:buChar char="●"/>
            </a:pPr>
            <a:r>
              <a:rPr lang="en" sz="1500"/>
              <a:t>심음 데이터의 경우 </a:t>
            </a:r>
            <a:r>
              <a:rPr b="1" lang="en" sz="1500"/>
              <a:t>500Hz 이하의  주파수</a:t>
            </a:r>
            <a:r>
              <a:rPr lang="en" sz="1500"/>
              <a:t>만 필요</a:t>
            </a:r>
            <a:endParaRPr sz="1500"/>
          </a:p>
          <a:p>
            <a:pPr indent="0" lvl="0" marL="457200" rtl="0" algn="l">
              <a:lnSpc>
                <a:spcPct val="150000"/>
              </a:lnSpc>
              <a:spcBef>
                <a:spcPts val="0"/>
              </a:spcBef>
              <a:spcAft>
                <a:spcPts val="0"/>
              </a:spcAft>
              <a:buNone/>
            </a:pPr>
            <a:r>
              <a:t/>
            </a:r>
            <a:endParaRPr sz="1500"/>
          </a:p>
          <a:p>
            <a:pPr indent="-323850" lvl="0" marL="457200" rtl="0" algn="l">
              <a:lnSpc>
                <a:spcPct val="150000"/>
              </a:lnSpc>
              <a:spcBef>
                <a:spcPts val="0"/>
              </a:spcBef>
              <a:spcAft>
                <a:spcPts val="0"/>
              </a:spcAft>
              <a:buSzPts val="1500"/>
              <a:buChar char="●"/>
            </a:pPr>
            <a:r>
              <a:rPr lang="en" sz="1500"/>
              <a:t>여러 filter 중 특정 주파수 이하만 통과시키는 </a:t>
            </a:r>
            <a:r>
              <a:rPr b="1" lang="en" sz="1500"/>
              <a:t>low pass filter</a:t>
            </a:r>
            <a:r>
              <a:rPr lang="en" sz="1500"/>
              <a:t> 선택</a:t>
            </a:r>
            <a:endParaRPr sz="1500"/>
          </a:p>
        </p:txBody>
      </p:sp>
      <p:sp>
        <p:nvSpPr>
          <p:cNvPr id="883" name="Google Shape;883;p58"/>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전처리</a:t>
            </a:r>
            <a:endParaRPr b="1" sz="2000">
              <a:solidFill>
                <a:srgbClr val="374990"/>
              </a:solidFill>
              <a:latin typeface="Instrument Sans"/>
              <a:ea typeface="Instrument Sans"/>
              <a:cs typeface="Instrument Sans"/>
              <a:sym typeface="Instrument Sans"/>
            </a:endParaRPr>
          </a:p>
        </p:txBody>
      </p:sp>
      <p:sp>
        <p:nvSpPr>
          <p:cNvPr id="884" name="Google Shape;884;p58"/>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데이터 전처리</a:t>
            </a:r>
            <a:endParaRPr b="1" sz="3000">
              <a:solidFill>
                <a:srgbClr val="374990"/>
              </a:solidFill>
              <a:latin typeface="Instrument Sans"/>
              <a:ea typeface="Instrument Sans"/>
              <a:cs typeface="Instrument Sans"/>
              <a:sym typeface="Instrument Sans"/>
            </a:endParaRPr>
          </a:p>
        </p:txBody>
      </p:sp>
      <p:sp>
        <p:nvSpPr>
          <p:cNvPr id="885" name="Google Shape;885;p58"/>
          <p:cNvSpPr txBox="1"/>
          <p:nvPr/>
        </p:nvSpPr>
        <p:spPr>
          <a:xfrm>
            <a:off x="257425" y="235195"/>
            <a:ext cx="734700" cy="447600"/>
          </a:xfrm>
          <a:prstGeom prst="rect">
            <a:avLst/>
          </a:prstGeom>
          <a:solidFill>
            <a:schemeClr val="accent2"/>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03</a:t>
            </a:r>
            <a:endParaRPr b="1" sz="3000">
              <a:solidFill>
                <a:srgbClr val="374990"/>
              </a:solidFill>
              <a:latin typeface="Instrument Sans"/>
              <a:ea typeface="Instrument Sans"/>
              <a:cs typeface="Instrument Sans"/>
              <a:sym typeface="Instrument Sans"/>
            </a:endParaRPr>
          </a:p>
        </p:txBody>
      </p:sp>
      <p:sp>
        <p:nvSpPr>
          <p:cNvPr id="886" name="Google Shape;886;p58"/>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Data filter 적용</a:t>
            </a:r>
            <a:endParaRPr b="1" sz="2500">
              <a:solidFill>
                <a:srgbClr val="374990"/>
              </a:solidFill>
              <a:latin typeface="Instrument Sans"/>
              <a:ea typeface="Instrument Sans"/>
              <a:cs typeface="Instrument Sans"/>
              <a:sym typeface="Instrument Sans"/>
            </a:endParaRPr>
          </a:p>
        </p:txBody>
      </p:sp>
      <p:sp>
        <p:nvSpPr>
          <p:cNvPr id="887" name="Google Shape;887;p58"/>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59"/>
          <p:cNvSpPr txBox="1"/>
          <p:nvPr>
            <p:ph idx="4294967295" type="subTitle"/>
          </p:nvPr>
        </p:nvSpPr>
        <p:spPr>
          <a:xfrm>
            <a:off x="2027362" y="2798849"/>
            <a:ext cx="2290500" cy="400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원본</a:t>
            </a:r>
            <a:endParaRPr/>
          </a:p>
        </p:txBody>
      </p:sp>
      <p:sp>
        <p:nvSpPr>
          <p:cNvPr id="893" name="Google Shape;893;p59"/>
          <p:cNvSpPr txBox="1"/>
          <p:nvPr>
            <p:ph idx="4294967295" type="subTitle"/>
          </p:nvPr>
        </p:nvSpPr>
        <p:spPr>
          <a:xfrm>
            <a:off x="4826150" y="2776724"/>
            <a:ext cx="2290500" cy="400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1회 Low pass filter</a:t>
            </a:r>
            <a:endParaRPr/>
          </a:p>
        </p:txBody>
      </p:sp>
      <p:sp>
        <p:nvSpPr>
          <p:cNvPr id="894" name="Google Shape;894;p59"/>
          <p:cNvSpPr txBox="1"/>
          <p:nvPr>
            <p:ph idx="4294967295" type="subTitle"/>
          </p:nvPr>
        </p:nvSpPr>
        <p:spPr>
          <a:xfrm>
            <a:off x="4847188" y="4441749"/>
            <a:ext cx="2290500" cy="400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10회</a:t>
            </a:r>
            <a:r>
              <a:rPr lang="en"/>
              <a:t> Low pass filter</a:t>
            </a:r>
            <a:endParaRPr/>
          </a:p>
        </p:txBody>
      </p:sp>
      <p:sp>
        <p:nvSpPr>
          <p:cNvPr id="895" name="Google Shape;895;p59"/>
          <p:cNvSpPr txBox="1"/>
          <p:nvPr>
            <p:ph idx="4294967295" type="subTitle"/>
          </p:nvPr>
        </p:nvSpPr>
        <p:spPr>
          <a:xfrm>
            <a:off x="2006288" y="4441749"/>
            <a:ext cx="2290500" cy="400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5회</a:t>
            </a:r>
            <a:r>
              <a:rPr lang="en"/>
              <a:t> Low pass filter</a:t>
            </a:r>
            <a:endParaRPr/>
          </a:p>
        </p:txBody>
      </p:sp>
      <p:sp>
        <p:nvSpPr>
          <p:cNvPr id="896" name="Google Shape;896;p59"/>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데이터 전처리</a:t>
            </a:r>
            <a:endParaRPr b="1" sz="3000">
              <a:solidFill>
                <a:srgbClr val="374990"/>
              </a:solidFill>
              <a:latin typeface="Instrument Sans"/>
              <a:ea typeface="Instrument Sans"/>
              <a:cs typeface="Instrument Sans"/>
              <a:sym typeface="Instrument Sans"/>
            </a:endParaRPr>
          </a:p>
        </p:txBody>
      </p:sp>
      <p:sp>
        <p:nvSpPr>
          <p:cNvPr id="897" name="Google Shape;897;p59"/>
          <p:cNvSpPr txBox="1"/>
          <p:nvPr/>
        </p:nvSpPr>
        <p:spPr>
          <a:xfrm>
            <a:off x="257425" y="235195"/>
            <a:ext cx="734700" cy="447600"/>
          </a:xfrm>
          <a:prstGeom prst="rect">
            <a:avLst/>
          </a:prstGeom>
          <a:solidFill>
            <a:schemeClr val="accent2"/>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03</a:t>
            </a:r>
            <a:endParaRPr b="1" sz="3000">
              <a:solidFill>
                <a:srgbClr val="374990"/>
              </a:solidFill>
              <a:latin typeface="Instrument Sans"/>
              <a:ea typeface="Instrument Sans"/>
              <a:cs typeface="Instrument Sans"/>
              <a:sym typeface="Instrument Sans"/>
            </a:endParaRPr>
          </a:p>
        </p:txBody>
      </p:sp>
      <p:pic>
        <p:nvPicPr>
          <p:cNvPr id="898" name="Google Shape;898;p59"/>
          <p:cNvPicPr preferRelativeResize="0"/>
          <p:nvPr/>
        </p:nvPicPr>
        <p:blipFill>
          <a:blip r:embed="rId3">
            <a:alphaModFix/>
          </a:blip>
          <a:stretch>
            <a:fillRect/>
          </a:stretch>
        </p:blipFill>
        <p:spPr>
          <a:xfrm>
            <a:off x="1895075" y="1507462"/>
            <a:ext cx="2555049" cy="1269275"/>
          </a:xfrm>
          <a:prstGeom prst="rect">
            <a:avLst/>
          </a:prstGeom>
          <a:noFill/>
          <a:ln>
            <a:noFill/>
          </a:ln>
        </p:spPr>
      </p:pic>
      <p:pic>
        <p:nvPicPr>
          <p:cNvPr id="899" name="Google Shape;899;p59"/>
          <p:cNvPicPr preferRelativeResize="0"/>
          <p:nvPr/>
        </p:nvPicPr>
        <p:blipFill>
          <a:blip r:embed="rId4">
            <a:alphaModFix/>
          </a:blip>
          <a:stretch>
            <a:fillRect/>
          </a:stretch>
        </p:blipFill>
        <p:spPr>
          <a:xfrm>
            <a:off x="4693868" y="1485337"/>
            <a:ext cx="2555039" cy="1269275"/>
          </a:xfrm>
          <a:prstGeom prst="rect">
            <a:avLst/>
          </a:prstGeom>
          <a:noFill/>
          <a:ln>
            <a:noFill/>
          </a:ln>
        </p:spPr>
      </p:pic>
      <p:pic>
        <p:nvPicPr>
          <p:cNvPr id="900" name="Google Shape;900;p59"/>
          <p:cNvPicPr preferRelativeResize="0"/>
          <p:nvPr/>
        </p:nvPicPr>
        <p:blipFill>
          <a:blip r:embed="rId5">
            <a:alphaModFix/>
          </a:blip>
          <a:stretch>
            <a:fillRect/>
          </a:stretch>
        </p:blipFill>
        <p:spPr>
          <a:xfrm>
            <a:off x="1895075" y="3192648"/>
            <a:ext cx="2555012" cy="1269275"/>
          </a:xfrm>
          <a:prstGeom prst="rect">
            <a:avLst/>
          </a:prstGeom>
          <a:noFill/>
          <a:ln>
            <a:noFill/>
          </a:ln>
        </p:spPr>
      </p:pic>
      <p:pic>
        <p:nvPicPr>
          <p:cNvPr id="901" name="Google Shape;901;p59"/>
          <p:cNvPicPr preferRelativeResize="0"/>
          <p:nvPr/>
        </p:nvPicPr>
        <p:blipFill>
          <a:blip r:embed="rId6">
            <a:alphaModFix/>
          </a:blip>
          <a:stretch>
            <a:fillRect/>
          </a:stretch>
        </p:blipFill>
        <p:spPr>
          <a:xfrm>
            <a:off x="4693860" y="3192648"/>
            <a:ext cx="2555049" cy="1269282"/>
          </a:xfrm>
          <a:prstGeom prst="rect">
            <a:avLst/>
          </a:prstGeom>
          <a:noFill/>
          <a:ln>
            <a:noFill/>
          </a:ln>
        </p:spPr>
      </p:pic>
      <p:sp>
        <p:nvSpPr>
          <p:cNvPr id="902" name="Google Shape;902;p59"/>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Low pass filter 적용</a:t>
            </a:r>
            <a:endParaRPr b="1" sz="2500">
              <a:solidFill>
                <a:srgbClr val="374990"/>
              </a:solidFill>
              <a:latin typeface="Instrument Sans"/>
              <a:ea typeface="Instrument Sans"/>
              <a:cs typeface="Instrument Sans"/>
              <a:sym typeface="Instrument Sans"/>
            </a:endParaRPr>
          </a:p>
        </p:txBody>
      </p:sp>
      <p:sp>
        <p:nvSpPr>
          <p:cNvPr id="903" name="Google Shape;903;p59"/>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전처리</a:t>
            </a:r>
            <a:endParaRPr b="1" sz="2000">
              <a:solidFill>
                <a:srgbClr val="374990"/>
              </a:solidFill>
              <a:latin typeface="Instrument Sans"/>
              <a:ea typeface="Instrument Sans"/>
              <a:cs typeface="Instrument Sans"/>
              <a:sym typeface="Instrument Sans"/>
            </a:endParaRPr>
          </a:p>
        </p:txBody>
      </p:sp>
      <p:sp>
        <p:nvSpPr>
          <p:cNvPr id="904" name="Google Shape;904;p59"/>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60"/>
          <p:cNvSpPr txBox="1"/>
          <p:nvPr>
            <p:ph idx="4294967295" type="subTitle"/>
          </p:nvPr>
        </p:nvSpPr>
        <p:spPr>
          <a:xfrm>
            <a:off x="992125" y="4207550"/>
            <a:ext cx="6519300" cy="1108200"/>
          </a:xfrm>
          <a:prstGeom prst="rect">
            <a:avLst/>
          </a:prstGeom>
        </p:spPr>
        <p:txBody>
          <a:bodyPr anchorCtr="0" anchor="t" bIns="91425" lIns="91425" spcFirstLastPara="1" rIns="91425" wrap="square" tIns="91425">
            <a:spAutoFit/>
          </a:bodyPr>
          <a:lstStyle/>
          <a:p>
            <a:pPr indent="0" lvl="0" marL="457200" rtl="0" algn="ctr">
              <a:lnSpc>
                <a:spcPct val="150000"/>
              </a:lnSpc>
              <a:spcBef>
                <a:spcPts val="0"/>
              </a:spcBef>
              <a:spcAft>
                <a:spcPts val="0"/>
              </a:spcAft>
              <a:buNone/>
            </a:pPr>
            <a:r>
              <a:rPr b="1" lang="en" sz="1500"/>
              <a:t>annotation이 0으로 처리 되었지만 1(s1) 또는 3(s2)이 </a:t>
            </a:r>
            <a:endParaRPr b="1" sz="1500"/>
          </a:p>
          <a:p>
            <a:pPr indent="0" lvl="0" marL="457200" rtl="0" algn="ctr">
              <a:lnSpc>
                <a:spcPct val="150000"/>
              </a:lnSpc>
              <a:spcBef>
                <a:spcPts val="0"/>
              </a:spcBef>
              <a:spcAft>
                <a:spcPts val="0"/>
              </a:spcAft>
              <a:buNone/>
            </a:pPr>
            <a:r>
              <a:rPr b="1" lang="en" sz="1500"/>
              <a:t>포함된 경우가 있으리라 판단되어</a:t>
            </a:r>
            <a:r>
              <a:rPr b="1" lang="en" sz="1500">
                <a:highlight>
                  <a:srgbClr val="FFE599"/>
                </a:highlight>
              </a:rPr>
              <a:t> 0구간의 소리데이터를 삭제</a:t>
            </a:r>
            <a:endParaRPr b="1" sz="1500">
              <a:highlight>
                <a:srgbClr val="FFE599"/>
              </a:highlight>
            </a:endParaRPr>
          </a:p>
          <a:p>
            <a:pPr indent="0" lvl="0" marL="0" rtl="0" algn="ctr">
              <a:lnSpc>
                <a:spcPct val="150000"/>
              </a:lnSpc>
              <a:spcBef>
                <a:spcPts val="0"/>
              </a:spcBef>
              <a:spcAft>
                <a:spcPts val="0"/>
              </a:spcAft>
              <a:buNone/>
            </a:pPr>
            <a:r>
              <a:t/>
            </a:r>
            <a:endParaRPr b="1" sz="1500"/>
          </a:p>
        </p:txBody>
      </p:sp>
      <p:pic>
        <p:nvPicPr>
          <p:cNvPr id="910" name="Google Shape;910;p60"/>
          <p:cNvPicPr preferRelativeResize="0"/>
          <p:nvPr/>
        </p:nvPicPr>
        <p:blipFill>
          <a:blip r:embed="rId3">
            <a:alphaModFix/>
          </a:blip>
          <a:stretch>
            <a:fillRect/>
          </a:stretch>
        </p:blipFill>
        <p:spPr>
          <a:xfrm>
            <a:off x="942550" y="1307399"/>
            <a:ext cx="2830741" cy="1088233"/>
          </a:xfrm>
          <a:prstGeom prst="rect">
            <a:avLst/>
          </a:prstGeom>
          <a:noFill/>
          <a:ln>
            <a:noFill/>
          </a:ln>
        </p:spPr>
      </p:pic>
      <p:pic>
        <p:nvPicPr>
          <p:cNvPr id="911" name="Google Shape;911;p60"/>
          <p:cNvPicPr preferRelativeResize="0"/>
          <p:nvPr/>
        </p:nvPicPr>
        <p:blipFill>
          <a:blip r:embed="rId4">
            <a:alphaModFix/>
          </a:blip>
          <a:stretch>
            <a:fillRect/>
          </a:stretch>
        </p:blipFill>
        <p:spPr>
          <a:xfrm>
            <a:off x="5018370" y="1307399"/>
            <a:ext cx="2855905" cy="1088233"/>
          </a:xfrm>
          <a:prstGeom prst="rect">
            <a:avLst/>
          </a:prstGeom>
          <a:noFill/>
          <a:ln>
            <a:noFill/>
          </a:ln>
        </p:spPr>
      </p:pic>
      <p:sp>
        <p:nvSpPr>
          <p:cNvPr id="912" name="Google Shape;912;p60"/>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전처리</a:t>
            </a:r>
            <a:endParaRPr b="1" sz="2000">
              <a:solidFill>
                <a:srgbClr val="374990"/>
              </a:solidFill>
              <a:latin typeface="Instrument Sans"/>
              <a:ea typeface="Instrument Sans"/>
              <a:cs typeface="Instrument Sans"/>
              <a:sym typeface="Instrument Sans"/>
            </a:endParaRPr>
          </a:p>
        </p:txBody>
      </p:sp>
      <p:sp>
        <p:nvSpPr>
          <p:cNvPr id="913" name="Google Shape;913;p60"/>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데이터 전처리</a:t>
            </a:r>
            <a:endParaRPr b="1" sz="3000">
              <a:solidFill>
                <a:srgbClr val="374990"/>
              </a:solidFill>
              <a:latin typeface="Instrument Sans"/>
              <a:ea typeface="Instrument Sans"/>
              <a:cs typeface="Instrument Sans"/>
              <a:sym typeface="Instrument Sans"/>
            </a:endParaRPr>
          </a:p>
        </p:txBody>
      </p:sp>
      <p:sp>
        <p:nvSpPr>
          <p:cNvPr id="914" name="Google Shape;914;p60"/>
          <p:cNvSpPr txBox="1"/>
          <p:nvPr/>
        </p:nvSpPr>
        <p:spPr>
          <a:xfrm>
            <a:off x="257425" y="235195"/>
            <a:ext cx="734700" cy="447600"/>
          </a:xfrm>
          <a:prstGeom prst="rect">
            <a:avLst/>
          </a:prstGeom>
          <a:solidFill>
            <a:schemeClr val="accent2"/>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03</a:t>
            </a:r>
            <a:endParaRPr b="1" sz="3000">
              <a:solidFill>
                <a:srgbClr val="374990"/>
              </a:solidFill>
              <a:latin typeface="Instrument Sans"/>
              <a:ea typeface="Instrument Sans"/>
              <a:cs typeface="Instrument Sans"/>
              <a:sym typeface="Instrument Sans"/>
            </a:endParaRPr>
          </a:p>
        </p:txBody>
      </p:sp>
      <p:sp>
        <p:nvSpPr>
          <p:cNvPr id="915" name="Google Shape;915;p60"/>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Annotation 처리</a:t>
            </a:r>
            <a:endParaRPr b="1" sz="2500">
              <a:solidFill>
                <a:srgbClr val="374990"/>
              </a:solidFill>
              <a:latin typeface="Instrument Sans"/>
              <a:ea typeface="Instrument Sans"/>
              <a:cs typeface="Instrument Sans"/>
              <a:sym typeface="Instrument Sans"/>
            </a:endParaRPr>
          </a:p>
        </p:txBody>
      </p:sp>
      <p:pic>
        <p:nvPicPr>
          <p:cNvPr id="916" name="Google Shape;916;p60"/>
          <p:cNvPicPr preferRelativeResize="0"/>
          <p:nvPr/>
        </p:nvPicPr>
        <p:blipFill>
          <a:blip r:embed="rId5">
            <a:alphaModFix/>
          </a:blip>
          <a:stretch>
            <a:fillRect/>
          </a:stretch>
        </p:blipFill>
        <p:spPr>
          <a:xfrm>
            <a:off x="929975" y="2592227"/>
            <a:ext cx="2855900" cy="1418720"/>
          </a:xfrm>
          <a:prstGeom prst="rect">
            <a:avLst/>
          </a:prstGeom>
          <a:noFill/>
          <a:ln>
            <a:noFill/>
          </a:ln>
        </p:spPr>
      </p:pic>
      <p:pic>
        <p:nvPicPr>
          <p:cNvPr id="917" name="Google Shape;917;p60"/>
          <p:cNvPicPr preferRelativeResize="0"/>
          <p:nvPr/>
        </p:nvPicPr>
        <p:blipFill>
          <a:blip r:embed="rId6">
            <a:alphaModFix/>
          </a:blip>
          <a:stretch>
            <a:fillRect/>
          </a:stretch>
        </p:blipFill>
        <p:spPr>
          <a:xfrm>
            <a:off x="5018375" y="2596938"/>
            <a:ext cx="2855901" cy="1409300"/>
          </a:xfrm>
          <a:prstGeom prst="rect">
            <a:avLst/>
          </a:prstGeom>
          <a:noFill/>
          <a:ln>
            <a:noFill/>
          </a:ln>
        </p:spPr>
      </p:pic>
      <p:sp>
        <p:nvSpPr>
          <p:cNvPr id="918" name="Google Shape;918;p60"/>
          <p:cNvSpPr/>
          <p:nvPr/>
        </p:nvSpPr>
        <p:spPr>
          <a:xfrm>
            <a:off x="2361325" y="3271725"/>
            <a:ext cx="830700" cy="8529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antari"/>
              <a:ea typeface="Gantari"/>
              <a:cs typeface="Gantari"/>
              <a:sym typeface="Gantari"/>
            </a:endParaRPr>
          </a:p>
        </p:txBody>
      </p:sp>
      <p:cxnSp>
        <p:nvCxnSpPr>
          <p:cNvPr id="919" name="Google Shape;919;p60"/>
          <p:cNvCxnSpPr/>
          <p:nvPr/>
        </p:nvCxnSpPr>
        <p:spPr>
          <a:xfrm flipH="1" rot="10800000">
            <a:off x="3192025" y="3692475"/>
            <a:ext cx="1772100" cy="5700"/>
          </a:xfrm>
          <a:prstGeom prst="straightConnector1">
            <a:avLst/>
          </a:prstGeom>
          <a:noFill/>
          <a:ln cap="flat" cmpd="sng" w="38100">
            <a:solidFill>
              <a:schemeClr val="accent2"/>
            </a:solidFill>
            <a:prstDash val="solid"/>
            <a:round/>
            <a:headEnd len="med" w="med" type="none"/>
            <a:tailEnd len="med" w="med" type="triangle"/>
          </a:ln>
        </p:spPr>
      </p:cxnSp>
      <p:sp>
        <p:nvSpPr>
          <p:cNvPr id="920" name="Google Shape;920;p60"/>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1"/>
          <p:cNvSpPr txBox="1"/>
          <p:nvPr>
            <p:ph idx="4294967295" type="subTitle"/>
          </p:nvPr>
        </p:nvSpPr>
        <p:spPr>
          <a:xfrm>
            <a:off x="470725" y="1374225"/>
            <a:ext cx="4923300" cy="762000"/>
          </a:xfrm>
          <a:prstGeom prst="rect">
            <a:avLst/>
          </a:prstGeom>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lang="en" sz="1500">
                <a:highlight>
                  <a:srgbClr val="F2EEE8"/>
                </a:highlight>
              </a:rPr>
              <a:t>모델 학습을 위해 </a:t>
            </a:r>
            <a:r>
              <a:rPr lang="en" sz="1500">
                <a:highlight>
                  <a:srgbClr val="FFE599"/>
                </a:highlight>
              </a:rPr>
              <a:t>데이터 길이를 동일하게 변환</a:t>
            </a:r>
            <a:endParaRPr sz="1500">
              <a:highlight>
                <a:srgbClr val="FFE599"/>
              </a:highlight>
            </a:endParaRPr>
          </a:p>
          <a:p>
            <a:pPr indent="-323850" lvl="0" marL="457200" rtl="0" algn="l">
              <a:lnSpc>
                <a:spcPct val="150000"/>
              </a:lnSpc>
              <a:spcBef>
                <a:spcPts val="0"/>
              </a:spcBef>
              <a:spcAft>
                <a:spcPts val="0"/>
              </a:spcAft>
              <a:buSzPts val="1500"/>
              <a:buChar char="●"/>
            </a:pPr>
            <a:r>
              <a:rPr b="1" lang="en" sz="1500">
                <a:highlight>
                  <a:srgbClr val="F2EEE8"/>
                </a:highlight>
              </a:rPr>
              <a:t>Repeat 기법</a:t>
            </a:r>
            <a:r>
              <a:rPr lang="en" sz="1500">
                <a:highlight>
                  <a:srgbClr val="F2EEE8"/>
                </a:highlight>
              </a:rPr>
              <a:t>으로 Wav 파일, annotation 파일 처리 </a:t>
            </a:r>
            <a:endParaRPr sz="1500">
              <a:highlight>
                <a:srgbClr val="F2EEE8"/>
              </a:highlight>
            </a:endParaRPr>
          </a:p>
        </p:txBody>
      </p:sp>
      <p:pic>
        <p:nvPicPr>
          <p:cNvPr id="926" name="Google Shape;926;p61"/>
          <p:cNvPicPr preferRelativeResize="0"/>
          <p:nvPr/>
        </p:nvPicPr>
        <p:blipFill>
          <a:blip r:embed="rId3">
            <a:alphaModFix/>
          </a:blip>
          <a:stretch>
            <a:fillRect/>
          </a:stretch>
        </p:blipFill>
        <p:spPr>
          <a:xfrm>
            <a:off x="721150" y="2210837"/>
            <a:ext cx="3746526" cy="2300350"/>
          </a:xfrm>
          <a:prstGeom prst="rect">
            <a:avLst/>
          </a:prstGeom>
          <a:noFill/>
          <a:ln>
            <a:noFill/>
          </a:ln>
        </p:spPr>
      </p:pic>
      <p:sp>
        <p:nvSpPr>
          <p:cNvPr id="927" name="Google Shape;927;p61"/>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전처리</a:t>
            </a:r>
            <a:endParaRPr b="1" sz="2000">
              <a:solidFill>
                <a:srgbClr val="374990"/>
              </a:solidFill>
              <a:latin typeface="Instrument Sans"/>
              <a:ea typeface="Instrument Sans"/>
              <a:cs typeface="Instrument Sans"/>
              <a:sym typeface="Instrument Sans"/>
            </a:endParaRPr>
          </a:p>
        </p:txBody>
      </p:sp>
      <p:sp>
        <p:nvSpPr>
          <p:cNvPr id="928" name="Google Shape;928;p61"/>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데이터 전처리</a:t>
            </a:r>
            <a:endParaRPr b="1" sz="3000">
              <a:solidFill>
                <a:srgbClr val="374990"/>
              </a:solidFill>
              <a:latin typeface="Instrument Sans"/>
              <a:ea typeface="Instrument Sans"/>
              <a:cs typeface="Instrument Sans"/>
              <a:sym typeface="Instrument Sans"/>
            </a:endParaRPr>
          </a:p>
        </p:txBody>
      </p:sp>
      <p:sp>
        <p:nvSpPr>
          <p:cNvPr id="929" name="Google Shape;929;p61"/>
          <p:cNvSpPr txBox="1"/>
          <p:nvPr/>
        </p:nvSpPr>
        <p:spPr>
          <a:xfrm>
            <a:off x="257425" y="235195"/>
            <a:ext cx="734700" cy="447600"/>
          </a:xfrm>
          <a:prstGeom prst="rect">
            <a:avLst/>
          </a:prstGeom>
          <a:solidFill>
            <a:schemeClr val="accent2"/>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03</a:t>
            </a:r>
            <a:endParaRPr b="1" sz="3000">
              <a:solidFill>
                <a:srgbClr val="374990"/>
              </a:solidFill>
              <a:latin typeface="Instrument Sans"/>
              <a:ea typeface="Instrument Sans"/>
              <a:cs typeface="Instrument Sans"/>
              <a:sym typeface="Instrument Sans"/>
            </a:endParaRPr>
          </a:p>
        </p:txBody>
      </p:sp>
      <p:sp>
        <p:nvSpPr>
          <p:cNvPr id="930" name="Google Shape;930;p61"/>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Input data 길이</a:t>
            </a:r>
            <a:endParaRPr b="1" sz="2500">
              <a:solidFill>
                <a:srgbClr val="374990"/>
              </a:solidFill>
              <a:latin typeface="Instrument Sans"/>
              <a:ea typeface="Instrument Sans"/>
              <a:cs typeface="Instrument Sans"/>
              <a:sym typeface="Instrument Sans"/>
            </a:endParaRPr>
          </a:p>
        </p:txBody>
      </p:sp>
      <p:graphicFrame>
        <p:nvGraphicFramePr>
          <p:cNvPr id="931" name="Google Shape;931;p61"/>
          <p:cNvGraphicFramePr/>
          <p:nvPr/>
        </p:nvGraphicFramePr>
        <p:xfrm>
          <a:off x="4735625" y="2189638"/>
          <a:ext cx="3000000" cy="3000000"/>
        </p:xfrm>
        <a:graphic>
          <a:graphicData uri="http://schemas.openxmlformats.org/drawingml/2006/table">
            <a:tbl>
              <a:tblPr>
                <a:noFill/>
                <a:tableStyleId>{7BC81BD3-D296-4BD4-8B82-ECE7D7413120}</a:tableStyleId>
              </a:tblPr>
              <a:tblGrid>
                <a:gridCol w="636925"/>
                <a:gridCol w="625325"/>
                <a:gridCol w="521800"/>
              </a:tblGrid>
              <a:tr h="251425">
                <a:tc>
                  <a:txBody>
                    <a:bodyPr/>
                    <a:lstStyle/>
                    <a:p>
                      <a:pPr indent="0" lvl="0" marL="0" rtl="0" algn="l">
                        <a:spcBef>
                          <a:spcPts val="0"/>
                        </a:spcBef>
                        <a:spcAft>
                          <a:spcPts val="0"/>
                        </a:spcAft>
                        <a:buNone/>
                      </a:pPr>
                      <a:r>
                        <a:rPr lang="en" sz="900"/>
                        <a:t>Start second</a:t>
                      </a:r>
                      <a:endParaRPr sz="900"/>
                    </a:p>
                  </a:txBody>
                  <a:tcPr marT="91425" marB="91425" marR="91425" marL="91425"/>
                </a:tc>
                <a:tc>
                  <a:txBody>
                    <a:bodyPr/>
                    <a:lstStyle/>
                    <a:p>
                      <a:pPr indent="0" lvl="0" marL="0" rtl="0" algn="l">
                        <a:spcBef>
                          <a:spcPts val="0"/>
                        </a:spcBef>
                        <a:spcAft>
                          <a:spcPts val="0"/>
                        </a:spcAft>
                        <a:buNone/>
                      </a:pPr>
                      <a:r>
                        <a:rPr lang="en" sz="900"/>
                        <a:t>End second</a:t>
                      </a:r>
                      <a:endParaRPr sz="900"/>
                    </a:p>
                  </a:txBody>
                  <a:tcPr marT="91425" marB="91425" marR="91425" marL="91425"/>
                </a:tc>
                <a:tc>
                  <a:txBody>
                    <a:bodyPr/>
                    <a:lstStyle/>
                    <a:p>
                      <a:pPr indent="0" lvl="0" marL="0" rtl="0" algn="l">
                        <a:spcBef>
                          <a:spcPts val="0"/>
                        </a:spcBef>
                        <a:spcAft>
                          <a:spcPts val="0"/>
                        </a:spcAft>
                        <a:buNone/>
                      </a:pPr>
                      <a:r>
                        <a:rPr lang="en" sz="900"/>
                        <a:t>label</a:t>
                      </a:r>
                      <a:endParaRPr sz="900"/>
                    </a:p>
                  </a:txBody>
                  <a:tcPr marT="91425" marB="91425" marR="91425" marL="91425"/>
                </a:tc>
              </a:tr>
              <a:tr h="251425">
                <a:tc>
                  <a:txBody>
                    <a:bodyPr/>
                    <a:lstStyle/>
                    <a:p>
                      <a:pPr indent="0" lvl="0" marL="0" rtl="0" algn="l">
                        <a:spcBef>
                          <a:spcPts val="0"/>
                        </a:spcBef>
                        <a:spcAft>
                          <a:spcPts val="0"/>
                        </a:spcAft>
                        <a:buNone/>
                      </a:pPr>
                      <a:r>
                        <a:rPr lang="en" sz="900"/>
                        <a:t>0</a:t>
                      </a:r>
                      <a:endParaRPr sz="900"/>
                    </a:p>
                  </a:txBody>
                  <a:tcPr marT="91425" marB="91425" marR="91425" marL="91425"/>
                </a:tc>
                <a:tc>
                  <a:txBody>
                    <a:bodyPr/>
                    <a:lstStyle/>
                    <a:p>
                      <a:pPr indent="0" lvl="0" marL="0" rtl="0" algn="l">
                        <a:spcBef>
                          <a:spcPts val="0"/>
                        </a:spcBef>
                        <a:spcAft>
                          <a:spcPts val="0"/>
                        </a:spcAft>
                        <a:buNone/>
                      </a:pPr>
                      <a:r>
                        <a:rPr lang="en" sz="900"/>
                        <a:t>0.5.</a:t>
                      </a:r>
                      <a:endParaRPr sz="900"/>
                    </a:p>
                  </a:txBody>
                  <a:tcPr marT="91425" marB="91425" marR="91425" marL="91425"/>
                </a:tc>
                <a:tc>
                  <a:txBody>
                    <a:bodyPr/>
                    <a:lstStyle/>
                    <a:p>
                      <a:pPr indent="0" lvl="0" marL="0" rtl="0" algn="l">
                        <a:spcBef>
                          <a:spcPts val="0"/>
                        </a:spcBef>
                        <a:spcAft>
                          <a:spcPts val="0"/>
                        </a:spcAft>
                        <a:buNone/>
                      </a:pPr>
                      <a:r>
                        <a:rPr lang="en" sz="900"/>
                        <a:t>1</a:t>
                      </a:r>
                      <a:endParaRPr sz="900"/>
                    </a:p>
                  </a:txBody>
                  <a:tcPr marT="91425" marB="91425" marR="91425" marL="91425"/>
                </a:tc>
              </a:tr>
              <a:tr h="251425">
                <a:tc>
                  <a:txBody>
                    <a:bodyPr/>
                    <a:lstStyle/>
                    <a:p>
                      <a:pPr indent="0" lvl="0" marL="0" rtl="0" algn="l">
                        <a:spcBef>
                          <a:spcPts val="0"/>
                        </a:spcBef>
                        <a:spcAft>
                          <a:spcPts val="0"/>
                        </a:spcAft>
                        <a:buNone/>
                      </a:pPr>
                      <a:r>
                        <a:rPr lang="en" sz="900"/>
                        <a:t>0.5</a:t>
                      </a:r>
                      <a:endParaRPr sz="900"/>
                    </a:p>
                  </a:txBody>
                  <a:tcPr marT="91425" marB="91425" marR="91425" marL="91425"/>
                </a:tc>
                <a:tc>
                  <a:txBody>
                    <a:bodyPr/>
                    <a:lstStyle/>
                    <a:p>
                      <a:pPr indent="0" lvl="0" marL="0" rtl="0" algn="l">
                        <a:spcBef>
                          <a:spcPts val="0"/>
                        </a:spcBef>
                        <a:spcAft>
                          <a:spcPts val="0"/>
                        </a:spcAft>
                        <a:buNone/>
                      </a:pPr>
                      <a:r>
                        <a:rPr lang="en" sz="900"/>
                        <a:t>0.7</a:t>
                      </a:r>
                      <a:endParaRPr sz="900"/>
                    </a:p>
                  </a:txBody>
                  <a:tcPr marT="91425" marB="91425" marR="91425" marL="91425"/>
                </a:tc>
                <a:tc>
                  <a:txBody>
                    <a:bodyPr/>
                    <a:lstStyle/>
                    <a:p>
                      <a:pPr indent="0" lvl="0" marL="0" rtl="0" algn="l">
                        <a:spcBef>
                          <a:spcPts val="0"/>
                        </a:spcBef>
                        <a:spcAft>
                          <a:spcPts val="0"/>
                        </a:spcAft>
                        <a:buNone/>
                      </a:pPr>
                      <a:r>
                        <a:rPr lang="en" sz="900"/>
                        <a:t>2</a:t>
                      </a:r>
                      <a:endParaRPr sz="900"/>
                    </a:p>
                  </a:txBody>
                  <a:tcPr marT="91425" marB="91425" marR="91425" marL="91425"/>
                </a:tc>
              </a:tr>
              <a:tr h="251425">
                <a:tc>
                  <a:txBody>
                    <a:bodyPr/>
                    <a:lstStyle/>
                    <a:p>
                      <a:pPr indent="0" lvl="0" marL="0" rtl="0" algn="l">
                        <a:spcBef>
                          <a:spcPts val="0"/>
                        </a:spcBef>
                        <a:spcAft>
                          <a:spcPts val="0"/>
                        </a:spcAft>
                        <a:buNone/>
                      </a:pPr>
                      <a:r>
                        <a:rPr lang="en" sz="900"/>
                        <a:t>0.7</a:t>
                      </a:r>
                      <a:endParaRPr sz="900"/>
                    </a:p>
                  </a:txBody>
                  <a:tcPr marT="91425" marB="91425" marR="91425" marL="91425"/>
                </a:tc>
                <a:tc>
                  <a:txBody>
                    <a:bodyPr/>
                    <a:lstStyle/>
                    <a:p>
                      <a:pPr indent="0" lvl="0" marL="0" rtl="0" algn="l">
                        <a:spcBef>
                          <a:spcPts val="0"/>
                        </a:spcBef>
                        <a:spcAft>
                          <a:spcPts val="0"/>
                        </a:spcAft>
                        <a:buNone/>
                      </a:pPr>
                      <a:r>
                        <a:rPr lang="en" sz="900"/>
                        <a:t>1.3</a:t>
                      </a:r>
                      <a:endParaRPr sz="900"/>
                    </a:p>
                  </a:txBody>
                  <a:tcPr marT="91425" marB="91425" marR="91425" marL="91425"/>
                </a:tc>
                <a:tc>
                  <a:txBody>
                    <a:bodyPr/>
                    <a:lstStyle/>
                    <a:p>
                      <a:pPr indent="0" lvl="0" marL="0" rtl="0" algn="l">
                        <a:spcBef>
                          <a:spcPts val="0"/>
                        </a:spcBef>
                        <a:spcAft>
                          <a:spcPts val="0"/>
                        </a:spcAft>
                        <a:buNone/>
                      </a:pPr>
                      <a:r>
                        <a:rPr lang="en" sz="900"/>
                        <a:t>3</a:t>
                      </a:r>
                      <a:endParaRPr sz="900"/>
                    </a:p>
                  </a:txBody>
                  <a:tcPr marT="91425" marB="91425" marR="91425" marL="91425"/>
                </a:tc>
              </a:tr>
              <a:tr h="251425">
                <a:tc>
                  <a:txBody>
                    <a:bodyPr/>
                    <a:lstStyle/>
                    <a:p>
                      <a:pPr indent="0" lvl="0" marL="0" rtl="0" algn="l">
                        <a:spcBef>
                          <a:spcPts val="0"/>
                        </a:spcBef>
                        <a:spcAft>
                          <a:spcPts val="0"/>
                        </a:spcAft>
                        <a:buNone/>
                      </a:pPr>
                      <a:r>
                        <a:rPr lang="en" sz="900"/>
                        <a:t>1.3</a:t>
                      </a:r>
                      <a:endParaRPr sz="900"/>
                    </a:p>
                  </a:txBody>
                  <a:tcPr marT="91425" marB="91425" marR="91425" marL="91425"/>
                </a:tc>
                <a:tc>
                  <a:txBody>
                    <a:bodyPr/>
                    <a:lstStyle/>
                    <a:p>
                      <a:pPr indent="0" lvl="0" marL="0" rtl="0" algn="l">
                        <a:spcBef>
                          <a:spcPts val="0"/>
                        </a:spcBef>
                        <a:spcAft>
                          <a:spcPts val="0"/>
                        </a:spcAft>
                        <a:buNone/>
                      </a:pPr>
                      <a:r>
                        <a:rPr lang="en" sz="900"/>
                        <a:t>2</a:t>
                      </a:r>
                      <a:endParaRPr sz="900"/>
                    </a:p>
                  </a:txBody>
                  <a:tcPr marT="91425" marB="91425" marR="91425" marL="91425"/>
                </a:tc>
                <a:tc>
                  <a:txBody>
                    <a:bodyPr/>
                    <a:lstStyle/>
                    <a:p>
                      <a:pPr indent="0" lvl="0" marL="0" rtl="0" algn="l">
                        <a:spcBef>
                          <a:spcPts val="0"/>
                        </a:spcBef>
                        <a:spcAft>
                          <a:spcPts val="0"/>
                        </a:spcAft>
                        <a:buNone/>
                      </a:pPr>
                      <a:r>
                        <a:rPr lang="en" sz="900"/>
                        <a:t>4</a:t>
                      </a:r>
                      <a:endParaRPr sz="900"/>
                    </a:p>
                  </a:txBody>
                  <a:tcPr marT="91425" marB="91425" marR="91425" marL="91425"/>
                </a:tc>
              </a:tr>
            </a:tbl>
          </a:graphicData>
        </a:graphic>
      </p:graphicFrame>
      <p:graphicFrame>
        <p:nvGraphicFramePr>
          <p:cNvPr id="932" name="Google Shape;932;p61"/>
          <p:cNvGraphicFramePr/>
          <p:nvPr/>
        </p:nvGraphicFramePr>
        <p:xfrm>
          <a:off x="7050700" y="1494038"/>
          <a:ext cx="3000000" cy="3000000"/>
        </p:xfrm>
        <a:graphic>
          <a:graphicData uri="http://schemas.openxmlformats.org/drawingml/2006/table">
            <a:tbl>
              <a:tblPr>
                <a:noFill/>
                <a:tableStyleId>{7BC81BD3-D296-4BD4-8B82-ECE7D7413120}</a:tableStyleId>
              </a:tblPr>
              <a:tblGrid>
                <a:gridCol w="757100"/>
                <a:gridCol w="724300"/>
                <a:gridCol w="434350"/>
              </a:tblGrid>
              <a:tr h="255600">
                <a:tc>
                  <a:txBody>
                    <a:bodyPr/>
                    <a:lstStyle/>
                    <a:p>
                      <a:pPr indent="0" lvl="0" marL="0" rtl="0" algn="l">
                        <a:spcBef>
                          <a:spcPts val="0"/>
                        </a:spcBef>
                        <a:spcAft>
                          <a:spcPts val="0"/>
                        </a:spcAft>
                        <a:buNone/>
                      </a:pPr>
                      <a:r>
                        <a:rPr lang="en" sz="900"/>
                        <a:t>Start second</a:t>
                      </a:r>
                      <a:endParaRPr sz="900"/>
                    </a:p>
                  </a:txBody>
                  <a:tcPr marT="91425" marB="91425" marR="91425" marL="91425"/>
                </a:tc>
                <a:tc>
                  <a:txBody>
                    <a:bodyPr/>
                    <a:lstStyle/>
                    <a:p>
                      <a:pPr indent="0" lvl="0" marL="0" rtl="0" algn="l">
                        <a:spcBef>
                          <a:spcPts val="0"/>
                        </a:spcBef>
                        <a:spcAft>
                          <a:spcPts val="0"/>
                        </a:spcAft>
                        <a:buNone/>
                      </a:pPr>
                      <a:r>
                        <a:rPr lang="en" sz="900"/>
                        <a:t>End second</a:t>
                      </a:r>
                      <a:endParaRPr sz="900"/>
                    </a:p>
                  </a:txBody>
                  <a:tcPr marT="91425" marB="91425" marR="91425" marL="91425"/>
                </a:tc>
                <a:tc>
                  <a:txBody>
                    <a:bodyPr/>
                    <a:lstStyle/>
                    <a:p>
                      <a:pPr indent="0" lvl="0" marL="0" rtl="0" algn="l">
                        <a:spcBef>
                          <a:spcPts val="0"/>
                        </a:spcBef>
                        <a:spcAft>
                          <a:spcPts val="0"/>
                        </a:spcAft>
                        <a:buNone/>
                      </a:pPr>
                      <a:r>
                        <a:rPr lang="en" sz="900"/>
                        <a:t>label</a:t>
                      </a:r>
                      <a:endParaRPr sz="900"/>
                    </a:p>
                  </a:txBody>
                  <a:tcPr marT="91425" marB="91425" marR="91425" marL="91425"/>
                </a:tc>
              </a:tr>
              <a:tr h="255600">
                <a:tc>
                  <a:txBody>
                    <a:bodyPr/>
                    <a:lstStyle/>
                    <a:p>
                      <a:pPr indent="0" lvl="0" marL="0" rtl="0" algn="l">
                        <a:spcBef>
                          <a:spcPts val="0"/>
                        </a:spcBef>
                        <a:spcAft>
                          <a:spcPts val="0"/>
                        </a:spcAft>
                        <a:buNone/>
                      </a:pPr>
                      <a:r>
                        <a:rPr lang="en" sz="900"/>
                        <a:t>0</a:t>
                      </a:r>
                      <a:endParaRPr sz="900"/>
                    </a:p>
                  </a:txBody>
                  <a:tcPr marT="91425" marB="91425" marR="91425" marL="91425"/>
                </a:tc>
                <a:tc>
                  <a:txBody>
                    <a:bodyPr/>
                    <a:lstStyle/>
                    <a:p>
                      <a:pPr indent="0" lvl="0" marL="0" rtl="0" algn="l">
                        <a:spcBef>
                          <a:spcPts val="0"/>
                        </a:spcBef>
                        <a:spcAft>
                          <a:spcPts val="0"/>
                        </a:spcAft>
                        <a:buNone/>
                      </a:pPr>
                      <a:r>
                        <a:rPr lang="en" sz="900"/>
                        <a:t>0.5</a:t>
                      </a:r>
                      <a:endParaRPr sz="900"/>
                    </a:p>
                  </a:txBody>
                  <a:tcPr marT="91425" marB="91425" marR="91425" marL="91425"/>
                </a:tc>
                <a:tc>
                  <a:txBody>
                    <a:bodyPr/>
                    <a:lstStyle/>
                    <a:p>
                      <a:pPr indent="0" lvl="0" marL="0" rtl="0" algn="l">
                        <a:spcBef>
                          <a:spcPts val="0"/>
                        </a:spcBef>
                        <a:spcAft>
                          <a:spcPts val="0"/>
                        </a:spcAft>
                        <a:buNone/>
                      </a:pPr>
                      <a:r>
                        <a:rPr lang="en" sz="900"/>
                        <a:t>1</a:t>
                      </a:r>
                      <a:endParaRPr sz="900"/>
                    </a:p>
                  </a:txBody>
                  <a:tcPr marT="91425" marB="91425" marR="91425" marL="91425"/>
                </a:tc>
              </a:tr>
              <a:tr h="255600">
                <a:tc>
                  <a:txBody>
                    <a:bodyPr/>
                    <a:lstStyle/>
                    <a:p>
                      <a:pPr indent="0" lvl="0" marL="0" rtl="0" algn="l">
                        <a:spcBef>
                          <a:spcPts val="0"/>
                        </a:spcBef>
                        <a:spcAft>
                          <a:spcPts val="0"/>
                        </a:spcAft>
                        <a:buNone/>
                      </a:pPr>
                      <a:r>
                        <a:rPr lang="en" sz="900"/>
                        <a:t>0.5</a:t>
                      </a:r>
                      <a:endParaRPr sz="900"/>
                    </a:p>
                  </a:txBody>
                  <a:tcPr marT="91425" marB="91425" marR="91425" marL="91425"/>
                </a:tc>
                <a:tc>
                  <a:txBody>
                    <a:bodyPr/>
                    <a:lstStyle/>
                    <a:p>
                      <a:pPr indent="0" lvl="0" marL="0" rtl="0" algn="l">
                        <a:spcBef>
                          <a:spcPts val="0"/>
                        </a:spcBef>
                        <a:spcAft>
                          <a:spcPts val="0"/>
                        </a:spcAft>
                        <a:buNone/>
                      </a:pPr>
                      <a:r>
                        <a:rPr lang="en" sz="900"/>
                        <a:t>0.7</a:t>
                      </a:r>
                      <a:endParaRPr sz="900"/>
                    </a:p>
                  </a:txBody>
                  <a:tcPr marT="91425" marB="91425" marR="91425" marL="91425"/>
                </a:tc>
                <a:tc>
                  <a:txBody>
                    <a:bodyPr/>
                    <a:lstStyle/>
                    <a:p>
                      <a:pPr indent="0" lvl="0" marL="0" rtl="0" algn="l">
                        <a:spcBef>
                          <a:spcPts val="0"/>
                        </a:spcBef>
                        <a:spcAft>
                          <a:spcPts val="0"/>
                        </a:spcAft>
                        <a:buNone/>
                      </a:pPr>
                      <a:r>
                        <a:rPr lang="en" sz="900"/>
                        <a:t>2</a:t>
                      </a:r>
                      <a:endParaRPr sz="900"/>
                    </a:p>
                  </a:txBody>
                  <a:tcPr marT="91425" marB="91425" marR="91425" marL="91425"/>
                </a:tc>
              </a:tr>
              <a:tr h="255600">
                <a:tc>
                  <a:txBody>
                    <a:bodyPr/>
                    <a:lstStyle/>
                    <a:p>
                      <a:pPr indent="0" lvl="0" marL="0" rtl="0" algn="l">
                        <a:spcBef>
                          <a:spcPts val="0"/>
                        </a:spcBef>
                        <a:spcAft>
                          <a:spcPts val="0"/>
                        </a:spcAft>
                        <a:buNone/>
                      </a:pPr>
                      <a:r>
                        <a:rPr lang="en" sz="900"/>
                        <a:t>0.7</a:t>
                      </a:r>
                      <a:endParaRPr sz="900"/>
                    </a:p>
                  </a:txBody>
                  <a:tcPr marT="91425" marB="91425" marR="91425" marL="91425"/>
                </a:tc>
                <a:tc>
                  <a:txBody>
                    <a:bodyPr/>
                    <a:lstStyle/>
                    <a:p>
                      <a:pPr indent="0" lvl="0" marL="0" rtl="0" algn="l">
                        <a:spcBef>
                          <a:spcPts val="0"/>
                        </a:spcBef>
                        <a:spcAft>
                          <a:spcPts val="0"/>
                        </a:spcAft>
                        <a:buNone/>
                      </a:pPr>
                      <a:r>
                        <a:rPr lang="en" sz="900"/>
                        <a:t>1.3</a:t>
                      </a:r>
                      <a:endParaRPr sz="900"/>
                    </a:p>
                  </a:txBody>
                  <a:tcPr marT="91425" marB="91425" marR="91425" marL="91425"/>
                </a:tc>
                <a:tc>
                  <a:txBody>
                    <a:bodyPr/>
                    <a:lstStyle/>
                    <a:p>
                      <a:pPr indent="0" lvl="0" marL="0" rtl="0" algn="l">
                        <a:spcBef>
                          <a:spcPts val="0"/>
                        </a:spcBef>
                        <a:spcAft>
                          <a:spcPts val="0"/>
                        </a:spcAft>
                        <a:buNone/>
                      </a:pPr>
                      <a:r>
                        <a:rPr lang="en" sz="900"/>
                        <a:t>3</a:t>
                      </a:r>
                      <a:endParaRPr sz="900"/>
                    </a:p>
                  </a:txBody>
                  <a:tcPr marT="91425" marB="91425" marR="91425" marL="91425"/>
                </a:tc>
              </a:tr>
              <a:tr h="255600">
                <a:tc>
                  <a:txBody>
                    <a:bodyPr/>
                    <a:lstStyle/>
                    <a:p>
                      <a:pPr indent="0" lvl="0" marL="0" rtl="0" algn="l">
                        <a:spcBef>
                          <a:spcPts val="0"/>
                        </a:spcBef>
                        <a:spcAft>
                          <a:spcPts val="0"/>
                        </a:spcAft>
                        <a:buNone/>
                      </a:pPr>
                      <a:r>
                        <a:rPr lang="en" sz="900"/>
                        <a:t>1.3</a:t>
                      </a:r>
                      <a:endParaRPr sz="900"/>
                    </a:p>
                  </a:txBody>
                  <a:tcPr marT="91425" marB="91425" marR="91425" marL="91425"/>
                </a:tc>
                <a:tc>
                  <a:txBody>
                    <a:bodyPr/>
                    <a:lstStyle/>
                    <a:p>
                      <a:pPr indent="0" lvl="0" marL="0" rtl="0" algn="l">
                        <a:spcBef>
                          <a:spcPts val="0"/>
                        </a:spcBef>
                        <a:spcAft>
                          <a:spcPts val="0"/>
                        </a:spcAft>
                        <a:buNone/>
                      </a:pPr>
                      <a:r>
                        <a:rPr lang="en" sz="900"/>
                        <a:t>2</a:t>
                      </a:r>
                      <a:endParaRPr sz="900"/>
                    </a:p>
                  </a:txBody>
                  <a:tcPr marT="91425" marB="91425" marR="91425" marL="91425"/>
                </a:tc>
                <a:tc>
                  <a:txBody>
                    <a:bodyPr/>
                    <a:lstStyle/>
                    <a:p>
                      <a:pPr indent="0" lvl="0" marL="0" rtl="0" algn="l">
                        <a:spcBef>
                          <a:spcPts val="0"/>
                        </a:spcBef>
                        <a:spcAft>
                          <a:spcPts val="0"/>
                        </a:spcAft>
                        <a:buNone/>
                      </a:pPr>
                      <a:r>
                        <a:rPr lang="en" sz="900"/>
                        <a:t>4</a:t>
                      </a:r>
                      <a:endParaRPr sz="900"/>
                    </a:p>
                  </a:txBody>
                  <a:tcPr marT="91425" marB="91425" marR="91425" marL="91425"/>
                </a:tc>
              </a:tr>
              <a:tr h="255600">
                <a:tc>
                  <a:txBody>
                    <a:bodyPr/>
                    <a:lstStyle/>
                    <a:p>
                      <a:pPr indent="0" lvl="0" marL="0" rtl="0" algn="l">
                        <a:spcBef>
                          <a:spcPts val="0"/>
                        </a:spcBef>
                        <a:spcAft>
                          <a:spcPts val="0"/>
                        </a:spcAft>
                        <a:buNone/>
                      </a:pPr>
                      <a:r>
                        <a:rPr lang="en" sz="900"/>
                        <a:t>2</a:t>
                      </a:r>
                      <a:endParaRPr sz="900"/>
                    </a:p>
                  </a:txBody>
                  <a:tcPr marT="91425" marB="91425" marR="91425" marL="91425"/>
                </a:tc>
                <a:tc>
                  <a:txBody>
                    <a:bodyPr/>
                    <a:lstStyle/>
                    <a:p>
                      <a:pPr indent="0" lvl="0" marL="0" rtl="0" algn="l">
                        <a:spcBef>
                          <a:spcPts val="0"/>
                        </a:spcBef>
                        <a:spcAft>
                          <a:spcPts val="0"/>
                        </a:spcAft>
                        <a:buNone/>
                      </a:pPr>
                      <a:r>
                        <a:rPr lang="en" sz="900"/>
                        <a:t>2.5</a:t>
                      </a:r>
                      <a:endParaRPr sz="900"/>
                    </a:p>
                  </a:txBody>
                  <a:tcPr marT="91425" marB="91425" marR="91425" marL="91425"/>
                </a:tc>
                <a:tc>
                  <a:txBody>
                    <a:bodyPr/>
                    <a:lstStyle/>
                    <a:p>
                      <a:pPr indent="0" lvl="0" marL="0" rtl="0" algn="l">
                        <a:spcBef>
                          <a:spcPts val="0"/>
                        </a:spcBef>
                        <a:spcAft>
                          <a:spcPts val="0"/>
                        </a:spcAft>
                        <a:buNone/>
                      </a:pPr>
                      <a:r>
                        <a:rPr lang="en" sz="900"/>
                        <a:t>1</a:t>
                      </a:r>
                      <a:endParaRPr sz="900"/>
                    </a:p>
                  </a:txBody>
                  <a:tcPr marT="91425" marB="91425" marR="91425" marL="91425"/>
                </a:tc>
              </a:tr>
              <a:tr h="255600">
                <a:tc>
                  <a:txBody>
                    <a:bodyPr/>
                    <a:lstStyle/>
                    <a:p>
                      <a:pPr indent="0" lvl="0" marL="0" rtl="0" algn="l">
                        <a:spcBef>
                          <a:spcPts val="0"/>
                        </a:spcBef>
                        <a:spcAft>
                          <a:spcPts val="0"/>
                        </a:spcAft>
                        <a:buNone/>
                      </a:pPr>
                      <a:r>
                        <a:rPr lang="en" sz="900"/>
                        <a:t>2.5</a:t>
                      </a:r>
                      <a:endParaRPr sz="900"/>
                    </a:p>
                  </a:txBody>
                  <a:tcPr marT="91425" marB="91425" marR="91425" marL="91425"/>
                </a:tc>
                <a:tc>
                  <a:txBody>
                    <a:bodyPr/>
                    <a:lstStyle/>
                    <a:p>
                      <a:pPr indent="0" lvl="0" marL="0" rtl="0" algn="l">
                        <a:spcBef>
                          <a:spcPts val="0"/>
                        </a:spcBef>
                        <a:spcAft>
                          <a:spcPts val="0"/>
                        </a:spcAft>
                        <a:buNone/>
                      </a:pPr>
                      <a:r>
                        <a:rPr lang="en" sz="900"/>
                        <a:t>2.7</a:t>
                      </a:r>
                      <a:endParaRPr sz="900"/>
                    </a:p>
                  </a:txBody>
                  <a:tcPr marT="91425" marB="91425" marR="91425" marL="91425"/>
                </a:tc>
                <a:tc>
                  <a:txBody>
                    <a:bodyPr/>
                    <a:lstStyle/>
                    <a:p>
                      <a:pPr indent="0" lvl="0" marL="0" rtl="0" algn="l">
                        <a:spcBef>
                          <a:spcPts val="0"/>
                        </a:spcBef>
                        <a:spcAft>
                          <a:spcPts val="0"/>
                        </a:spcAft>
                        <a:buNone/>
                      </a:pPr>
                      <a:r>
                        <a:rPr lang="en" sz="900"/>
                        <a:t>2</a:t>
                      </a:r>
                      <a:endParaRPr sz="900"/>
                    </a:p>
                  </a:txBody>
                  <a:tcPr marT="91425" marB="91425" marR="91425" marL="91425"/>
                </a:tc>
              </a:tr>
              <a:tr h="255600">
                <a:tc>
                  <a:txBody>
                    <a:bodyPr/>
                    <a:lstStyle/>
                    <a:p>
                      <a:pPr indent="0" lvl="0" marL="0" rtl="0" algn="l">
                        <a:spcBef>
                          <a:spcPts val="0"/>
                        </a:spcBef>
                        <a:spcAft>
                          <a:spcPts val="0"/>
                        </a:spcAft>
                        <a:buNone/>
                      </a:pPr>
                      <a:r>
                        <a:rPr lang="en" sz="900"/>
                        <a:t>2.7</a:t>
                      </a:r>
                      <a:endParaRPr sz="900"/>
                    </a:p>
                  </a:txBody>
                  <a:tcPr marT="91425" marB="91425" marR="91425" marL="91425"/>
                </a:tc>
                <a:tc>
                  <a:txBody>
                    <a:bodyPr/>
                    <a:lstStyle/>
                    <a:p>
                      <a:pPr indent="0" lvl="0" marL="0" rtl="0" algn="l">
                        <a:spcBef>
                          <a:spcPts val="0"/>
                        </a:spcBef>
                        <a:spcAft>
                          <a:spcPts val="0"/>
                        </a:spcAft>
                        <a:buNone/>
                      </a:pPr>
                      <a:r>
                        <a:rPr lang="en" sz="900"/>
                        <a:t>3.3</a:t>
                      </a:r>
                      <a:endParaRPr sz="900"/>
                    </a:p>
                  </a:txBody>
                  <a:tcPr marT="91425" marB="91425" marR="91425" marL="91425"/>
                </a:tc>
                <a:tc>
                  <a:txBody>
                    <a:bodyPr/>
                    <a:lstStyle/>
                    <a:p>
                      <a:pPr indent="0" lvl="0" marL="0" rtl="0" algn="l">
                        <a:spcBef>
                          <a:spcPts val="0"/>
                        </a:spcBef>
                        <a:spcAft>
                          <a:spcPts val="0"/>
                        </a:spcAft>
                        <a:buNone/>
                      </a:pPr>
                      <a:r>
                        <a:rPr lang="en" sz="900"/>
                        <a:t>3</a:t>
                      </a:r>
                      <a:endParaRPr sz="900"/>
                    </a:p>
                  </a:txBody>
                  <a:tcPr marT="91425" marB="91425" marR="91425" marL="91425"/>
                </a:tc>
              </a:tr>
              <a:tr h="255600">
                <a:tc>
                  <a:txBody>
                    <a:bodyPr/>
                    <a:lstStyle/>
                    <a:p>
                      <a:pPr indent="0" lvl="0" marL="0" rtl="0" algn="l">
                        <a:spcBef>
                          <a:spcPts val="0"/>
                        </a:spcBef>
                        <a:spcAft>
                          <a:spcPts val="0"/>
                        </a:spcAft>
                        <a:buNone/>
                      </a:pPr>
                      <a:r>
                        <a:rPr lang="en" sz="900"/>
                        <a:t>3.3</a:t>
                      </a:r>
                      <a:endParaRPr sz="900"/>
                    </a:p>
                  </a:txBody>
                  <a:tcPr marT="91425" marB="91425" marR="91425" marL="91425"/>
                </a:tc>
                <a:tc>
                  <a:txBody>
                    <a:bodyPr/>
                    <a:lstStyle/>
                    <a:p>
                      <a:pPr indent="0" lvl="0" marL="0" rtl="0" algn="l">
                        <a:spcBef>
                          <a:spcPts val="0"/>
                        </a:spcBef>
                        <a:spcAft>
                          <a:spcPts val="0"/>
                        </a:spcAft>
                        <a:buNone/>
                      </a:pPr>
                      <a:r>
                        <a:rPr lang="en" sz="900"/>
                        <a:t>4</a:t>
                      </a:r>
                      <a:endParaRPr sz="900"/>
                    </a:p>
                  </a:txBody>
                  <a:tcPr marT="91425" marB="91425" marR="91425" marL="91425"/>
                </a:tc>
                <a:tc>
                  <a:txBody>
                    <a:bodyPr/>
                    <a:lstStyle/>
                    <a:p>
                      <a:pPr indent="0" lvl="0" marL="0" rtl="0" algn="l">
                        <a:spcBef>
                          <a:spcPts val="0"/>
                        </a:spcBef>
                        <a:spcAft>
                          <a:spcPts val="0"/>
                        </a:spcAft>
                        <a:buNone/>
                      </a:pPr>
                      <a:r>
                        <a:rPr lang="en" sz="900"/>
                        <a:t>4</a:t>
                      </a:r>
                      <a:endParaRPr sz="900"/>
                    </a:p>
                  </a:txBody>
                  <a:tcPr marT="91425" marB="91425" marR="91425" marL="91425"/>
                </a:tc>
              </a:tr>
            </a:tbl>
          </a:graphicData>
        </a:graphic>
      </p:graphicFrame>
      <p:sp>
        <p:nvSpPr>
          <p:cNvPr id="933" name="Google Shape;933;p61"/>
          <p:cNvSpPr/>
          <p:nvPr/>
        </p:nvSpPr>
        <p:spPr>
          <a:xfrm>
            <a:off x="6703438" y="2969875"/>
            <a:ext cx="163500" cy="17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antari"/>
              <a:ea typeface="Gantari"/>
              <a:cs typeface="Gantari"/>
              <a:sym typeface="Gantari"/>
            </a:endParaRPr>
          </a:p>
        </p:txBody>
      </p:sp>
      <p:sp>
        <p:nvSpPr>
          <p:cNvPr id="934" name="Google Shape;934;p61"/>
          <p:cNvSpPr txBox="1"/>
          <p:nvPr>
            <p:ph idx="4294967295" type="subTitle"/>
          </p:nvPr>
        </p:nvSpPr>
        <p:spPr>
          <a:xfrm>
            <a:off x="4964675" y="4631025"/>
            <a:ext cx="3642900" cy="3540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highlight>
                  <a:srgbClr val="F2EEE8"/>
                </a:highlight>
              </a:rPr>
              <a:t>&lt;second=2인 데이터를 second=4로 변경하려고 할 때&gt;</a:t>
            </a:r>
            <a:endParaRPr sz="1100">
              <a:highlight>
                <a:srgbClr val="F2EEE8"/>
              </a:highlight>
            </a:endParaRPr>
          </a:p>
        </p:txBody>
      </p:sp>
      <p:sp>
        <p:nvSpPr>
          <p:cNvPr id="935" name="Google Shape;935;p61"/>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62"/>
          <p:cNvSpPr txBox="1"/>
          <p:nvPr/>
        </p:nvSpPr>
        <p:spPr>
          <a:xfrm>
            <a:off x="1560197" y="3892450"/>
            <a:ext cx="183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74990"/>
                </a:solidFill>
                <a:latin typeface="Instrument Sans"/>
                <a:ea typeface="Instrument Sans"/>
                <a:cs typeface="Instrument Sans"/>
                <a:sym typeface="Instrument Sans"/>
              </a:rPr>
              <a:t>전처리 전</a:t>
            </a:r>
            <a:endParaRPr b="1">
              <a:solidFill>
                <a:srgbClr val="374990"/>
              </a:solidFill>
              <a:latin typeface="Instrument Sans"/>
              <a:ea typeface="Instrument Sans"/>
              <a:cs typeface="Instrument Sans"/>
              <a:sym typeface="Instrument Sans"/>
            </a:endParaRPr>
          </a:p>
        </p:txBody>
      </p:sp>
      <p:sp>
        <p:nvSpPr>
          <p:cNvPr id="941" name="Google Shape;941;p62"/>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전처리</a:t>
            </a:r>
            <a:endParaRPr b="1" sz="2000">
              <a:solidFill>
                <a:srgbClr val="374990"/>
              </a:solidFill>
              <a:latin typeface="Instrument Sans"/>
              <a:ea typeface="Instrument Sans"/>
              <a:cs typeface="Instrument Sans"/>
              <a:sym typeface="Instrument Sans"/>
            </a:endParaRPr>
          </a:p>
        </p:txBody>
      </p:sp>
      <p:sp>
        <p:nvSpPr>
          <p:cNvPr id="942" name="Google Shape;942;p62"/>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데이터 전처리</a:t>
            </a:r>
            <a:endParaRPr b="1" sz="3000">
              <a:solidFill>
                <a:srgbClr val="374990"/>
              </a:solidFill>
              <a:latin typeface="Instrument Sans"/>
              <a:ea typeface="Instrument Sans"/>
              <a:cs typeface="Instrument Sans"/>
              <a:sym typeface="Instrument Sans"/>
            </a:endParaRPr>
          </a:p>
        </p:txBody>
      </p:sp>
      <p:sp>
        <p:nvSpPr>
          <p:cNvPr id="943" name="Google Shape;943;p62"/>
          <p:cNvSpPr txBox="1"/>
          <p:nvPr/>
        </p:nvSpPr>
        <p:spPr>
          <a:xfrm>
            <a:off x="257425" y="235195"/>
            <a:ext cx="734700" cy="447600"/>
          </a:xfrm>
          <a:prstGeom prst="rect">
            <a:avLst/>
          </a:prstGeom>
          <a:solidFill>
            <a:schemeClr val="accent2"/>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03</a:t>
            </a:r>
            <a:endParaRPr b="1" sz="3000">
              <a:solidFill>
                <a:srgbClr val="374990"/>
              </a:solidFill>
              <a:latin typeface="Instrument Sans"/>
              <a:ea typeface="Instrument Sans"/>
              <a:cs typeface="Instrument Sans"/>
              <a:sym typeface="Instrument Sans"/>
            </a:endParaRPr>
          </a:p>
        </p:txBody>
      </p:sp>
      <p:sp>
        <p:nvSpPr>
          <p:cNvPr id="944" name="Google Shape;944;p62"/>
          <p:cNvSpPr txBox="1"/>
          <p:nvPr/>
        </p:nvSpPr>
        <p:spPr>
          <a:xfrm>
            <a:off x="5745103" y="3892450"/>
            <a:ext cx="183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74990"/>
                </a:solidFill>
                <a:latin typeface="Instrument Sans"/>
                <a:ea typeface="Instrument Sans"/>
                <a:cs typeface="Instrument Sans"/>
                <a:sym typeface="Instrument Sans"/>
              </a:rPr>
              <a:t>전처리 후</a:t>
            </a:r>
            <a:endParaRPr b="1">
              <a:solidFill>
                <a:srgbClr val="374990"/>
              </a:solidFill>
              <a:latin typeface="Instrument Sans"/>
              <a:ea typeface="Instrument Sans"/>
              <a:cs typeface="Instrument Sans"/>
              <a:sym typeface="Instrument Sans"/>
            </a:endParaRPr>
          </a:p>
        </p:txBody>
      </p:sp>
      <p:pic>
        <p:nvPicPr>
          <p:cNvPr id="945" name="Google Shape;945;p62"/>
          <p:cNvPicPr preferRelativeResize="0"/>
          <p:nvPr/>
        </p:nvPicPr>
        <p:blipFill>
          <a:blip r:embed="rId3">
            <a:alphaModFix/>
          </a:blip>
          <a:stretch>
            <a:fillRect/>
          </a:stretch>
        </p:blipFill>
        <p:spPr>
          <a:xfrm>
            <a:off x="4688603" y="1841737"/>
            <a:ext cx="3951700" cy="1963088"/>
          </a:xfrm>
          <a:prstGeom prst="rect">
            <a:avLst/>
          </a:prstGeom>
          <a:noFill/>
          <a:ln>
            <a:noFill/>
          </a:ln>
        </p:spPr>
      </p:pic>
      <p:pic>
        <p:nvPicPr>
          <p:cNvPr id="946" name="Google Shape;946;p62"/>
          <p:cNvPicPr preferRelativeResize="0"/>
          <p:nvPr/>
        </p:nvPicPr>
        <p:blipFill>
          <a:blip r:embed="rId4">
            <a:alphaModFix/>
          </a:blip>
          <a:stretch>
            <a:fillRect/>
          </a:stretch>
        </p:blipFill>
        <p:spPr>
          <a:xfrm>
            <a:off x="503697" y="1841732"/>
            <a:ext cx="3951700" cy="1963100"/>
          </a:xfrm>
          <a:prstGeom prst="rect">
            <a:avLst/>
          </a:prstGeom>
          <a:noFill/>
          <a:ln>
            <a:noFill/>
          </a:ln>
        </p:spPr>
      </p:pic>
      <p:sp>
        <p:nvSpPr>
          <p:cNvPr id="947" name="Google Shape;947;p62"/>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전처리 결과 전 후</a:t>
            </a:r>
            <a:endParaRPr b="1" sz="2500">
              <a:solidFill>
                <a:srgbClr val="374990"/>
              </a:solidFill>
              <a:latin typeface="Instrument Sans"/>
              <a:ea typeface="Instrument Sans"/>
              <a:cs typeface="Instrument Sans"/>
              <a:sym typeface="Instrument Sans"/>
            </a:endParaRPr>
          </a:p>
        </p:txBody>
      </p:sp>
      <p:sp>
        <p:nvSpPr>
          <p:cNvPr id="948" name="Google Shape;948;p62"/>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605" name="Google Shape;605;p45"/>
          <p:cNvSpPr txBox="1"/>
          <p:nvPr>
            <p:ph idx="3" type="subTitle"/>
          </p:nvPr>
        </p:nvSpPr>
        <p:spPr>
          <a:xfrm>
            <a:off x="720000" y="389680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사용한 모델 및 하이퍼 파라미터</a:t>
            </a:r>
            <a:endParaRPr sz="1600">
              <a:solidFill>
                <a:srgbClr val="666666"/>
              </a:solidFill>
            </a:endParaRPr>
          </a:p>
        </p:txBody>
      </p:sp>
      <p:sp>
        <p:nvSpPr>
          <p:cNvPr id="606" name="Google Shape;606;p45"/>
          <p:cNvSpPr txBox="1"/>
          <p:nvPr>
            <p:ph idx="1" type="subTitle"/>
          </p:nvPr>
        </p:nvSpPr>
        <p:spPr>
          <a:xfrm>
            <a:off x="720000" y="2163618"/>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팀 이름 및 팀원</a:t>
            </a:r>
            <a:endParaRPr/>
          </a:p>
        </p:txBody>
      </p:sp>
      <p:sp>
        <p:nvSpPr>
          <p:cNvPr id="607" name="Google Shape;607;p45"/>
          <p:cNvSpPr txBox="1"/>
          <p:nvPr>
            <p:ph idx="2" type="subTitle"/>
          </p:nvPr>
        </p:nvSpPr>
        <p:spPr>
          <a:xfrm>
            <a:off x="3419271" y="2163618"/>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프로젝트 목표 및 과정, </a:t>
            </a:r>
            <a:r>
              <a:rPr lang="en"/>
              <a:t>데이터 셋 소개</a:t>
            </a:r>
            <a:endParaRPr/>
          </a:p>
        </p:txBody>
      </p:sp>
      <p:sp>
        <p:nvSpPr>
          <p:cNvPr id="608" name="Google Shape;608;p45"/>
          <p:cNvSpPr txBox="1"/>
          <p:nvPr>
            <p:ph idx="4" type="subTitle"/>
          </p:nvPr>
        </p:nvSpPr>
        <p:spPr>
          <a:xfrm>
            <a:off x="3419271" y="389680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모델 성능 향상을 위해 사용한 방법</a:t>
            </a:r>
            <a:endParaRPr/>
          </a:p>
        </p:txBody>
      </p:sp>
      <p:sp>
        <p:nvSpPr>
          <p:cNvPr id="609" name="Google Shape;609;p45"/>
          <p:cNvSpPr txBox="1"/>
          <p:nvPr>
            <p:ph idx="5" type="subTitle"/>
          </p:nvPr>
        </p:nvSpPr>
        <p:spPr>
          <a:xfrm>
            <a:off x="6118549" y="2163618"/>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a:t>
            </a:r>
            <a:r>
              <a:rPr lang="en"/>
              <a:t>전처리</a:t>
            </a:r>
            <a:endParaRPr/>
          </a:p>
        </p:txBody>
      </p:sp>
      <p:sp>
        <p:nvSpPr>
          <p:cNvPr id="610" name="Google Shape;610;p45"/>
          <p:cNvSpPr txBox="1"/>
          <p:nvPr>
            <p:ph idx="7" type="title"/>
          </p:nvPr>
        </p:nvSpPr>
        <p:spPr>
          <a:xfrm>
            <a:off x="796200" y="1332020"/>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11" name="Google Shape;611;p45"/>
          <p:cNvSpPr txBox="1"/>
          <p:nvPr>
            <p:ph idx="8" type="title"/>
          </p:nvPr>
        </p:nvSpPr>
        <p:spPr>
          <a:xfrm>
            <a:off x="796200" y="30646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12" name="Google Shape;612;p45"/>
          <p:cNvSpPr txBox="1"/>
          <p:nvPr>
            <p:ph idx="9" type="title"/>
          </p:nvPr>
        </p:nvSpPr>
        <p:spPr>
          <a:xfrm>
            <a:off x="3495471" y="1332020"/>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13" name="Google Shape;613;p45"/>
          <p:cNvSpPr txBox="1"/>
          <p:nvPr>
            <p:ph idx="13" type="title"/>
          </p:nvPr>
        </p:nvSpPr>
        <p:spPr>
          <a:xfrm>
            <a:off x="3495471" y="30646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614" name="Google Shape;614;p45"/>
          <p:cNvSpPr txBox="1"/>
          <p:nvPr>
            <p:ph idx="14" type="title"/>
          </p:nvPr>
        </p:nvSpPr>
        <p:spPr>
          <a:xfrm>
            <a:off x="6194749" y="1332020"/>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15" name="Google Shape;615;p45"/>
          <p:cNvSpPr txBox="1"/>
          <p:nvPr>
            <p:ph idx="15" type="title"/>
          </p:nvPr>
        </p:nvSpPr>
        <p:spPr>
          <a:xfrm>
            <a:off x="6194749" y="30646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616" name="Google Shape;616;p45"/>
          <p:cNvSpPr txBox="1"/>
          <p:nvPr>
            <p:ph idx="16" type="subTitle"/>
          </p:nvPr>
        </p:nvSpPr>
        <p:spPr>
          <a:xfrm>
            <a:off x="720000" y="1823024"/>
            <a:ext cx="2305500" cy="53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팀 소개</a:t>
            </a:r>
            <a:endParaRPr/>
          </a:p>
        </p:txBody>
      </p:sp>
      <p:sp>
        <p:nvSpPr>
          <p:cNvPr id="617" name="Google Shape;617;p45"/>
          <p:cNvSpPr txBox="1"/>
          <p:nvPr>
            <p:ph idx="17" type="subTitle"/>
          </p:nvPr>
        </p:nvSpPr>
        <p:spPr>
          <a:xfrm>
            <a:off x="3419275" y="1822999"/>
            <a:ext cx="2305500" cy="53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프로젝트 개요</a:t>
            </a:r>
            <a:endParaRPr/>
          </a:p>
        </p:txBody>
      </p:sp>
      <p:sp>
        <p:nvSpPr>
          <p:cNvPr id="618" name="Google Shape;618;p45"/>
          <p:cNvSpPr txBox="1"/>
          <p:nvPr>
            <p:ph idx="18" type="subTitle"/>
          </p:nvPr>
        </p:nvSpPr>
        <p:spPr>
          <a:xfrm>
            <a:off x="6118550" y="1822998"/>
            <a:ext cx="2305500" cy="53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데이터 전처리</a:t>
            </a:r>
            <a:endParaRPr/>
          </a:p>
        </p:txBody>
      </p:sp>
      <p:sp>
        <p:nvSpPr>
          <p:cNvPr id="619" name="Google Shape;619;p45"/>
          <p:cNvSpPr txBox="1"/>
          <p:nvPr>
            <p:ph idx="19" type="subTitle"/>
          </p:nvPr>
        </p:nvSpPr>
        <p:spPr>
          <a:xfrm>
            <a:off x="720000" y="3555675"/>
            <a:ext cx="2305500" cy="53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모델</a:t>
            </a:r>
            <a:endParaRPr/>
          </a:p>
        </p:txBody>
      </p:sp>
      <p:sp>
        <p:nvSpPr>
          <p:cNvPr id="620" name="Google Shape;620;p45"/>
          <p:cNvSpPr txBox="1"/>
          <p:nvPr>
            <p:ph idx="20" type="subTitle"/>
          </p:nvPr>
        </p:nvSpPr>
        <p:spPr>
          <a:xfrm>
            <a:off x="3419275" y="3555675"/>
            <a:ext cx="2305500" cy="53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성능 고도화</a:t>
            </a:r>
            <a:endParaRPr/>
          </a:p>
        </p:txBody>
      </p:sp>
      <p:sp>
        <p:nvSpPr>
          <p:cNvPr id="621" name="Google Shape;621;p45"/>
          <p:cNvSpPr txBox="1"/>
          <p:nvPr>
            <p:ph idx="21" type="subTitle"/>
          </p:nvPr>
        </p:nvSpPr>
        <p:spPr>
          <a:xfrm>
            <a:off x="6118550" y="3555675"/>
            <a:ext cx="2305500" cy="53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프로젝트 결과</a:t>
            </a:r>
            <a:endParaRPr/>
          </a:p>
        </p:txBody>
      </p:sp>
      <p:sp>
        <p:nvSpPr>
          <p:cNvPr id="622" name="Google Shape;622;p45"/>
          <p:cNvSpPr txBox="1"/>
          <p:nvPr>
            <p:ph idx="4" type="subTitle"/>
          </p:nvPr>
        </p:nvSpPr>
        <p:spPr>
          <a:xfrm>
            <a:off x="6118546" y="3896800"/>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결과 및 회고</a:t>
            </a:r>
            <a:endParaRPr/>
          </a:p>
        </p:txBody>
      </p:sp>
      <p:sp>
        <p:nvSpPr>
          <p:cNvPr id="623" name="Google Shape;623;p45"/>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63"/>
          <p:cNvSpPr txBox="1"/>
          <p:nvPr>
            <p:ph type="title"/>
          </p:nvPr>
        </p:nvSpPr>
        <p:spPr>
          <a:xfrm>
            <a:off x="1278775" y="2212500"/>
            <a:ext cx="4318800" cy="92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모델</a:t>
            </a:r>
            <a:endParaRPr/>
          </a:p>
        </p:txBody>
      </p:sp>
      <p:sp>
        <p:nvSpPr>
          <p:cNvPr id="954" name="Google Shape;954;p63"/>
          <p:cNvSpPr txBox="1"/>
          <p:nvPr>
            <p:ph idx="2" type="title"/>
          </p:nvPr>
        </p:nvSpPr>
        <p:spPr>
          <a:xfrm>
            <a:off x="784625" y="1283099"/>
            <a:ext cx="1234800" cy="929400"/>
          </a:xfrm>
          <a:prstGeom prst="rect">
            <a:avLst/>
          </a:prstGeom>
          <a:solidFill>
            <a:schemeClr val="accent3"/>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55" name="Google Shape;955;p63"/>
          <p:cNvSpPr txBox="1"/>
          <p:nvPr>
            <p:ph idx="1" type="subTitle"/>
          </p:nvPr>
        </p:nvSpPr>
        <p:spPr>
          <a:xfrm>
            <a:off x="1381425" y="3141898"/>
            <a:ext cx="43188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사용한 모델 및 하이퍼 파라미터</a:t>
            </a:r>
            <a:endParaRPr>
              <a:solidFill>
                <a:srgbClr val="666666"/>
              </a:solidFill>
            </a:endParaRPr>
          </a:p>
          <a:p>
            <a:pPr indent="0" lvl="0" marL="0" rtl="0" algn="l">
              <a:spcBef>
                <a:spcPts val="0"/>
              </a:spcBef>
              <a:spcAft>
                <a:spcPts val="0"/>
              </a:spcAft>
              <a:buNone/>
            </a:pPr>
            <a:r>
              <a:t/>
            </a:r>
            <a:endParaRPr/>
          </a:p>
        </p:txBody>
      </p:sp>
      <p:grpSp>
        <p:nvGrpSpPr>
          <p:cNvPr id="956" name="Google Shape;956;p63"/>
          <p:cNvGrpSpPr/>
          <p:nvPr/>
        </p:nvGrpSpPr>
        <p:grpSpPr>
          <a:xfrm>
            <a:off x="6011374" y="1822748"/>
            <a:ext cx="2688089" cy="3397019"/>
            <a:chOff x="5599225" y="1041725"/>
            <a:chExt cx="3305976" cy="4177862"/>
          </a:xfrm>
        </p:grpSpPr>
        <p:sp>
          <p:nvSpPr>
            <p:cNvPr id="957" name="Google Shape;957;p63"/>
            <p:cNvSpPr/>
            <p:nvPr/>
          </p:nvSpPr>
          <p:spPr>
            <a:xfrm>
              <a:off x="5599225" y="1049840"/>
              <a:ext cx="3287830" cy="4161632"/>
            </a:xfrm>
            <a:custGeom>
              <a:rect b="b" l="l" r="r" t="t"/>
              <a:pathLst>
                <a:path extrusionOk="0" h="73850" w="58344">
                  <a:moveTo>
                    <a:pt x="32939" y="0"/>
                  </a:moveTo>
                  <a:cubicBezTo>
                    <a:pt x="33377" y="436"/>
                    <a:pt x="33686" y="930"/>
                    <a:pt x="33892" y="1513"/>
                  </a:cubicBezTo>
                  <a:cubicBezTo>
                    <a:pt x="33922" y="1597"/>
                    <a:pt x="33839" y="1700"/>
                    <a:pt x="33746" y="1700"/>
                  </a:cubicBezTo>
                  <a:cubicBezTo>
                    <a:pt x="33731" y="1700"/>
                    <a:pt x="33716" y="1697"/>
                    <a:pt x="33701" y="1691"/>
                  </a:cubicBezTo>
                  <a:cubicBezTo>
                    <a:pt x="31690" y="911"/>
                    <a:pt x="29661" y="622"/>
                    <a:pt x="27622" y="622"/>
                  </a:cubicBezTo>
                  <a:cubicBezTo>
                    <a:pt x="21733" y="622"/>
                    <a:pt x="15752" y="3035"/>
                    <a:pt x="9843" y="3035"/>
                  </a:cubicBezTo>
                  <a:cubicBezTo>
                    <a:pt x="8007" y="3035"/>
                    <a:pt x="6178" y="2802"/>
                    <a:pt x="4361" y="2191"/>
                  </a:cubicBezTo>
                  <a:lnTo>
                    <a:pt x="4361" y="2191"/>
                  </a:lnTo>
                  <a:cubicBezTo>
                    <a:pt x="4450" y="4654"/>
                    <a:pt x="6084" y="6902"/>
                    <a:pt x="8543" y="7863"/>
                  </a:cubicBezTo>
                  <a:cubicBezTo>
                    <a:pt x="8694" y="7920"/>
                    <a:pt x="8691" y="8148"/>
                    <a:pt x="8505" y="8148"/>
                  </a:cubicBezTo>
                  <a:cubicBezTo>
                    <a:pt x="8504" y="8148"/>
                    <a:pt x="8503" y="8147"/>
                    <a:pt x="8501" y="8147"/>
                  </a:cubicBezTo>
                  <a:cubicBezTo>
                    <a:pt x="6841" y="8118"/>
                    <a:pt x="5228" y="7847"/>
                    <a:pt x="3665" y="7335"/>
                  </a:cubicBezTo>
                  <a:lnTo>
                    <a:pt x="3665" y="7335"/>
                  </a:lnTo>
                  <a:cubicBezTo>
                    <a:pt x="3884" y="8773"/>
                    <a:pt x="4436" y="10142"/>
                    <a:pt x="5308" y="11351"/>
                  </a:cubicBezTo>
                  <a:cubicBezTo>
                    <a:pt x="5753" y="11964"/>
                    <a:pt x="6272" y="12527"/>
                    <a:pt x="6856" y="13027"/>
                  </a:cubicBezTo>
                  <a:cubicBezTo>
                    <a:pt x="7225" y="13344"/>
                    <a:pt x="7878" y="13642"/>
                    <a:pt x="8075" y="14096"/>
                  </a:cubicBezTo>
                  <a:cubicBezTo>
                    <a:pt x="8278" y="14565"/>
                    <a:pt x="7920" y="15124"/>
                    <a:pt x="7769" y="15553"/>
                  </a:cubicBezTo>
                  <a:cubicBezTo>
                    <a:pt x="7548" y="16179"/>
                    <a:pt x="7377" y="16821"/>
                    <a:pt x="7242" y="17468"/>
                  </a:cubicBezTo>
                  <a:cubicBezTo>
                    <a:pt x="6953" y="18854"/>
                    <a:pt x="6830" y="20265"/>
                    <a:pt x="6724" y="21672"/>
                  </a:cubicBezTo>
                  <a:cubicBezTo>
                    <a:pt x="6522" y="24319"/>
                    <a:pt x="6386" y="27033"/>
                    <a:pt x="5347" y="29537"/>
                  </a:cubicBezTo>
                  <a:cubicBezTo>
                    <a:pt x="4879" y="30662"/>
                    <a:pt x="4242" y="31718"/>
                    <a:pt x="3517" y="32716"/>
                  </a:cubicBezTo>
                  <a:cubicBezTo>
                    <a:pt x="2719" y="33815"/>
                    <a:pt x="1718" y="34795"/>
                    <a:pt x="991" y="35934"/>
                  </a:cubicBezTo>
                  <a:cubicBezTo>
                    <a:pt x="156" y="37237"/>
                    <a:pt x="1" y="38890"/>
                    <a:pt x="1624" y="39703"/>
                  </a:cubicBezTo>
                  <a:cubicBezTo>
                    <a:pt x="2527" y="40156"/>
                    <a:pt x="3625" y="40222"/>
                    <a:pt x="4655" y="40222"/>
                  </a:cubicBezTo>
                  <a:cubicBezTo>
                    <a:pt x="4830" y="40222"/>
                    <a:pt x="5004" y="40220"/>
                    <a:pt x="5175" y="40217"/>
                  </a:cubicBezTo>
                  <a:cubicBezTo>
                    <a:pt x="5240" y="40217"/>
                    <a:pt x="5276" y="40260"/>
                    <a:pt x="5282" y="40305"/>
                  </a:cubicBezTo>
                  <a:cubicBezTo>
                    <a:pt x="5291" y="40319"/>
                    <a:pt x="5297" y="40336"/>
                    <a:pt x="5297" y="40356"/>
                  </a:cubicBezTo>
                  <a:cubicBezTo>
                    <a:pt x="5355" y="41338"/>
                    <a:pt x="5153" y="42312"/>
                    <a:pt x="4671" y="43192"/>
                  </a:cubicBezTo>
                  <a:cubicBezTo>
                    <a:pt x="4355" y="43766"/>
                    <a:pt x="3728" y="44325"/>
                    <a:pt x="3723" y="44993"/>
                  </a:cubicBezTo>
                  <a:cubicBezTo>
                    <a:pt x="3718" y="45863"/>
                    <a:pt x="4570" y="46111"/>
                    <a:pt x="5342" y="46296"/>
                  </a:cubicBezTo>
                  <a:cubicBezTo>
                    <a:pt x="5473" y="46328"/>
                    <a:pt x="5470" y="46471"/>
                    <a:pt x="5389" y="46534"/>
                  </a:cubicBezTo>
                  <a:cubicBezTo>
                    <a:pt x="5452" y="46579"/>
                    <a:pt x="5455" y="46688"/>
                    <a:pt x="5357" y="46716"/>
                  </a:cubicBezTo>
                  <a:cubicBezTo>
                    <a:pt x="4555" y="46939"/>
                    <a:pt x="3945" y="47633"/>
                    <a:pt x="3902" y="48420"/>
                  </a:cubicBezTo>
                  <a:cubicBezTo>
                    <a:pt x="3857" y="49241"/>
                    <a:pt x="4482" y="49663"/>
                    <a:pt x="4922" y="50287"/>
                  </a:cubicBezTo>
                  <a:cubicBezTo>
                    <a:pt x="5573" y="51205"/>
                    <a:pt x="5316" y="52235"/>
                    <a:pt x="5044" y="53231"/>
                  </a:cubicBezTo>
                  <a:cubicBezTo>
                    <a:pt x="4665" y="54600"/>
                    <a:pt x="4544" y="55886"/>
                    <a:pt x="5732" y="56949"/>
                  </a:cubicBezTo>
                  <a:cubicBezTo>
                    <a:pt x="6922" y="58012"/>
                    <a:pt x="8619" y="58211"/>
                    <a:pt x="10196" y="58255"/>
                  </a:cubicBezTo>
                  <a:cubicBezTo>
                    <a:pt x="11178" y="58281"/>
                    <a:pt x="12160" y="58283"/>
                    <a:pt x="13143" y="58283"/>
                  </a:cubicBezTo>
                  <a:cubicBezTo>
                    <a:pt x="13351" y="58283"/>
                    <a:pt x="13559" y="58283"/>
                    <a:pt x="13767" y="58283"/>
                  </a:cubicBezTo>
                  <a:cubicBezTo>
                    <a:pt x="14152" y="58283"/>
                    <a:pt x="14536" y="58284"/>
                    <a:pt x="14921" y="58286"/>
                  </a:cubicBezTo>
                  <a:cubicBezTo>
                    <a:pt x="14938" y="58286"/>
                    <a:pt x="14955" y="58286"/>
                    <a:pt x="14972" y="58286"/>
                  </a:cubicBezTo>
                  <a:cubicBezTo>
                    <a:pt x="15625" y="58286"/>
                    <a:pt x="16358" y="58225"/>
                    <a:pt x="17077" y="58225"/>
                  </a:cubicBezTo>
                  <a:cubicBezTo>
                    <a:pt x="17682" y="58225"/>
                    <a:pt x="18277" y="58268"/>
                    <a:pt x="18805" y="58426"/>
                  </a:cubicBezTo>
                  <a:cubicBezTo>
                    <a:pt x="19803" y="58725"/>
                    <a:pt x="19843" y="59585"/>
                    <a:pt x="19920" y="60429"/>
                  </a:cubicBezTo>
                  <a:cubicBezTo>
                    <a:pt x="20054" y="61905"/>
                    <a:pt x="20164" y="63382"/>
                    <a:pt x="20245" y="64862"/>
                  </a:cubicBezTo>
                  <a:cubicBezTo>
                    <a:pt x="20408" y="67767"/>
                    <a:pt x="20467" y="70677"/>
                    <a:pt x="20435" y="73584"/>
                  </a:cubicBezTo>
                  <a:cubicBezTo>
                    <a:pt x="20435" y="73620"/>
                    <a:pt x="20424" y="73647"/>
                    <a:pt x="20405" y="73671"/>
                  </a:cubicBezTo>
                  <a:lnTo>
                    <a:pt x="20558" y="73685"/>
                  </a:lnTo>
                  <a:cubicBezTo>
                    <a:pt x="20568" y="73678"/>
                    <a:pt x="20582" y="73677"/>
                    <a:pt x="20596" y="73677"/>
                  </a:cubicBezTo>
                  <a:cubicBezTo>
                    <a:pt x="22661" y="73729"/>
                    <a:pt x="24716" y="73849"/>
                    <a:pt x="26783" y="73849"/>
                  </a:cubicBezTo>
                  <a:cubicBezTo>
                    <a:pt x="26965" y="73849"/>
                    <a:pt x="27147" y="73848"/>
                    <a:pt x="27329" y="73846"/>
                  </a:cubicBezTo>
                  <a:cubicBezTo>
                    <a:pt x="29468" y="73822"/>
                    <a:pt x="31605" y="73729"/>
                    <a:pt x="33742" y="73634"/>
                  </a:cubicBezTo>
                  <a:cubicBezTo>
                    <a:pt x="36684" y="73500"/>
                    <a:pt x="39646" y="73333"/>
                    <a:pt x="42602" y="73333"/>
                  </a:cubicBezTo>
                  <a:cubicBezTo>
                    <a:pt x="43926" y="73333"/>
                    <a:pt x="45248" y="73367"/>
                    <a:pt x="46567" y="73452"/>
                  </a:cubicBezTo>
                  <a:cubicBezTo>
                    <a:pt x="46356" y="72261"/>
                    <a:pt x="46072" y="68531"/>
                    <a:pt x="46071" y="68193"/>
                  </a:cubicBezTo>
                  <a:cubicBezTo>
                    <a:pt x="46061" y="66237"/>
                    <a:pt x="46205" y="64286"/>
                    <a:pt x="46326" y="62334"/>
                  </a:cubicBezTo>
                  <a:cubicBezTo>
                    <a:pt x="46583" y="58211"/>
                    <a:pt x="46791" y="54080"/>
                    <a:pt x="47147" y="49961"/>
                  </a:cubicBezTo>
                  <a:cubicBezTo>
                    <a:pt x="47148" y="49944"/>
                    <a:pt x="47153" y="49930"/>
                    <a:pt x="47162" y="49916"/>
                  </a:cubicBezTo>
                  <a:cubicBezTo>
                    <a:pt x="47125" y="49827"/>
                    <a:pt x="47194" y="49717"/>
                    <a:pt x="47290" y="49717"/>
                  </a:cubicBezTo>
                  <a:cubicBezTo>
                    <a:pt x="47314" y="49717"/>
                    <a:pt x="47341" y="49724"/>
                    <a:pt x="47368" y="49742"/>
                  </a:cubicBezTo>
                  <a:cubicBezTo>
                    <a:pt x="48658" y="50568"/>
                    <a:pt x="50078" y="51116"/>
                    <a:pt x="51610" y="51385"/>
                  </a:cubicBezTo>
                  <a:cubicBezTo>
                    <a:pt x="50106" y="48790"/>
                    <a:pt x="50020" y="45679"/>
                    <a:pt x="51383" y="43006"/>
                  </a:cubicBezTo>
                  <a:cubicBezTo>
                    <a:pt x="51406" y="42960"/>
                    <a:pt x="51458" y="42938"/>
                    <a:pt x="51510" y="42938"/>
                  </a:cubicBezTo>
                  <a:cubicBezTo>
                    <a:pt x="51564" y="42938"/>
                    <a:pt x="51618" y="42962"/>
                    <a:pt x="51643" y="43006"/>
                  </a:cubicBezTo>
                  <a:cubicBezTo>
                    <a:pt x="51828" y="43327"/>
                    <a:pt x="52046" y="43605"/>
                    <a:pt x="52312" y="43862"/>
                  </a:cubicBezTo>
                  <a:cubicBezTo>
                    <a:pt x="54009" y="39664"/>
                    <a:pt x="54953" y="35254"/>
                    <a:pt x="55096" y="30768"/>
                  </a:cubicBezTo>
                  <a:cubicBezTo>
                    <a:pt x="55099" y="30685"/>
                    <a:pt x="55186" y="30625"/>
                    <a:pt x="55267" y="30625"/>
                  </a:cubicBezTo>
                  <a:cubicBezTo>
                    <a:pt x="55315" y="30625"/>
                    <a:pt x="55360" y="30646"/>
                    <a:pt x="55386" y="30695"/>
                  </a:cubicBezTo>
                  <a:cubicBezTo>
                    <a:pt x="55647" y="31208"/>
                    <a:pt x="55908" y="31719"/>
                    <a:pt x="56171" y="32231"/>
                  </a:cubicBezTo>
                  <a:cubicBezTo>
                    <a:pt x="57617" y="26934"/>
                    <a:pt x="56782" y="21424"/>
                    <a:pt x="55209" y="16231"/>
                  </a:cubicBezTo>
                  <a:cubicBezTo>
                    <a:pt x="55176" y="16137"/>
                    <a:pt x="55258" y="16063"/>
                    <a:pt x="55354" y="16055"/>
                  </a:cubicBezTo>
                  <a:cubicBezTo>
                    <a:pt x="56351" y="15960"/>
                    <a:pt x="57346" y="15864"/>
                    <a:pt x="58343" y="15768"/>
                  </a:cubicBezTo>
                  <a:cubicBezTo>
                    <a:pt x="57061" y="14549"/>
                    <a:pt x="55565" y="13593"/>
                    <a:pt x="53874" y="12914"/>
                  </a:cubicBezTo>
                  <a:cubicBezTo>
                    <a:pt x="53815" y="12892"/>
                    <a:pt x="53786" y="12809"/>
                    <a:pt x="53805" y="12757"/>
                  </a:cubicBezTo>
                  <a:cubicBezTo>
                    <a:pt x="54350" y="11070"/>
                    <a:pt x="53906" y="9278"/>
                    <a:pt x="52645" y="7988"/>
                  </a:cubicBezTo>
                  <a:cubicBezTo>
                    <a:pt x="52502" y="9106"/>
                    <a:pt x="52005" y="10105"/>
                    <a:pt x="51191" y="10955"/>
                  </a:cubicBezTo>
                  <a:cubicBezTo>
                    <a:pt x="51169" y="10978"/>
                    <a:pt x="51145" y="10987"/>
                    <a:pt x="51121" y="10987"/>
                  </a:cubicBezTo>
                  <a:cubicBezTo>
                    <a:pt x="51085" y="10987"/>
                    <a:pt x="51051" y="10966"/>
                    <a:pt x="51030" y="10937"/>
                  </a:cubicBezTo>
                  <a:cubicBezTo>
                    <a:pt x="50987" y="10924"/>
                    <a:pt x="50946" y="10896"/>
                    <a:pt x="50927" y="10844"/>
                  </a:cubicBezTo>
                  <a:cubicBezTo>
                    <a:pt x="48489" y="3664"/>
                    <a:pt x="40621" y="30"/>
                    <a:pt x="329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3"/>
            <p:cNvSpPr/>
            <p:nvPr/>
          </p:nvSpPr>
          <p:spPr>
            <a:xfrm>
              <a:off x="5605367" y="1041725"/>
              <a:ext cx="3299833" cy="4177862"/>
            </a:xfrm>
            <a:custGeom>
              <a:rect b="b" l="l" r="r" t="t"/>
              <a:pathLst>
                <a:path extrusionOk="0" h="74138" w="58557">
                  <a:moveTo>
                    <a:pt x="51040" y="11000"/>
                  </a:moveTo>
                  <a:cubicBezTo>
                    <a:pt x="51040" y="11001"/>
                    <a:pt x="51041" y="11001"/>
                    <a:pt x="51041" y="11001"/>
                  </a:cubicBezTo>
                  <a:lnTo>
                    <a:pt x="51040" y="11000"/>
                  </a:lnTo>
                  <a:close/>
                  <a:moveTo>
                    <a:pt x="5033" y="40468"/>
                  </a:moveTo>
                  <a:lnTo>
                    <a:pt x="5034" y="40472"/>
                  </a:lnTo>
                  <a:cubicBezTo>
                    <a:pt x="5033" y="40470"/>
                    <a:pt x="5033" y="40469"/>
                    <a:pt x="5033" y="40468"/>
                  </a:cubicBezTo>
                  <a:close/>
                  <a:moveTo>
                    <a:pt x="47170" y="50142"/>
                  </a:moveTo>
                  <a:cubicBezTo>
                    <a:pt x="47170" y="50142"/>
                    <a:pt x="47170" y="50143"/>
                    <a:pt x="47169" y="50143"/>
                  </a:cubicBezTo>
                  <a:lnTo>
                    <a:pt x="47170" y="50142"/>
                  </a:lnTo>
                  <a:close/>
                  <a:moveTo>
                    <a:pt x="33156" y="288"/>
                  </a:moveTo>
                  <a:cubicBezTo>
                    <a:pt x="40161" y="415"/>
                    <a:pt x="48212" y="3759"/>
                    <a:pt x="50682" y="11031"/>
                  </a:cubicBezTo>
                  <a:cubicBezTo>
                    <a:pt x="50707" y="11108"/>
                    <a:pt x="50763" y="11167"/>
                    <a:pt x="50836" y="11200"/>
                  </a:cubicBezTo>
                  <a:cubicBezTo>
                    <a:pt x="50879" y="11241"/>
                    <a:pt x="50933" y="11267"/>
                    <a:pt x="50989" y="11272"/>
                  </a:cubicBezTo>
                  <a:cubicBezTo>
                    <a:pt x="50997" y="11273"/>
                    <a:pt x="51005" y="11273"/>
                    <a:pt x="51012" y="11273"/>
                  </a:cubicBezTo>
                  <a:cubicBezTo>
                    <a:pt x="51077" y="11273"/>
                    <a:pt x="51137" y="11246"/>
                    <a:pt x="51183" y="11197"/>
                  </a:cubicBezTo>
                  <a:cubicBezTo>
                    <a:pt x="51954" y="10389"/>
                    <a:pt x="52439" y="9464"/>
                    <a:pt x="52628" y="8444"/>
                  </a:cubicBezTo>
                  <a:cubicBezTo>
                    <a:pt x="53708" y="9683"/>
                    <a:pt x="54057" y="11313"/>
                    <a:pt x="53558" y="12857"/>
                  </a:cubicBezTo>
                  <a:cubicBezTo>
                    <a:pt x="53520" y="12974"/>
                    <a:pt x="53575" y="13139"/>
                    <a:pt x="53709" y="13191"/>
                  </a:cubicBezTo>
                  <a:cubicBezTo>
                    <a:pt x="55278" y="13819"/>
                    <a:pt x="56687" y="14697"/>
                    <a:pt x="57904" y="15802"/>
                  </a:cubicBezTo>
                  <a:lnTo>
                    <a:pt x="55229" y="16057"/>
                  </a:lnTo>
                  <a:cubicBezTo>
                    <a:pt x="55132" y="16066"/>
                    <a:pt x="55042" y="16117"/>
                    <a:pt x="54993" y="16191"/>
                  </a:cubicBezTo>
                  <a:cubicBezTo>
                    <a:pt x="54947" y="16260"/>
                    <a:pt x="54934" y="16340"/>
                    <a:pt x="54959" y="16420"/>
                  </a:cubicBezTo>
                  <a:cubicBezTo>
                    <a:pt x="56815" y="22545"/>
                    <a:pt x="57153" y="27505"/>
                    <a:pt x="56014" y="31985"/>
                  </a:cubicBezTo>
                  <a:cubicBezTo>
                    <a:pt x="55808" y="31583"/>
                    <a:pt x="55605" y="31182"/>
                    <a:pt x="55399" y="30780"/>
                  </a:cubicBezTo>
                  <a:cubicBezTo>
                    <a:pt x="55350" y="30684"/>
                    <a:pt x="55258" y="30630"/>
                    <a:pt x="55155" y="30630"/>
                  </a:cubicBezTo>
                  <a:cubicBezTo>
                    <a:pt x="55132" y="30630"/>
                    <a:pt x="55109" y="30632"/>
                    <a:pt x="55085" y="30638"/>
                  </a:cubicBezTo>
                  <a:cubicBezTo>
                    <a:pt x="54947" y="30669"/>
                    <a:pt x="54846" y="30781"/>
                    <a:pt x="54841" y="30911"/>
                  </a:cubicBezTo>
                  <a:cubicBezTo>
                    <a:pt x="54702" y="35297"/>
                    <a:pt x="53796" y="39616"/>
                    <a:pt x="52149" y="43755"/>
                  </a:cubicBezTo>
                  <a:cubicBezTo>
                    <a:pt x="51958" y="43548"/>
                    <a:pt x="51795" y="43327"/>
                    <a:pt x="51656" y="43084"/>
                  </a:cubicBezTo>
                  <a:cubicBezTo>
                    <a:pt x="51606" y="42996"/>
                    <a:pt x="51516" y="42943"/>
                    <a:pt x="51398" y="42943"/>
                  </a:cubicBezTo>
                  <a:cubicBezTo>
                    <a:pt x="51395" y="42943"/>
                    <a:pt x="51392" y="42943"/>
                    <a:pt x="51388" y="42943"/>
                  </a:cubicBezTo>
                  <a:cubicBezTo>
                    <a:pt x="51280" y="42947"/>
                    <a:pt x="51189" y="43001"/>
                    <a:pt x="51146" y="43089"/>
                  </a:cubicBezTo>
                  <a:cubicBezTo>
                    <a:pt x="49814" y="45701"/>
                    <a:pt x="49850" y="48760"/>
                    <a:pt x="51229" y="51336"/>
                  </a:cubicBezTo>
                  <a:cubicBezTo>
                    <a:pt x="49825" y="51053"/>
                    <a:pt x="48516" y="50526"/>
                    <a:pt x="47335" y="49768"/>
                  </a:cubicBezTo>
                  <a:cubicBezTo>
                    <a:pt x="47287" y="49737"/>
                    <a:pt x="47233" y="49722"/>
                    <a:pt x="47180" y="49722"/>
                  </a:cubicBezTo>
                  <a:cubicBezTo>
                    <a:pt x="47118" y="49722"/>
                    <a:pt x="47058" y="49743"/>
                    <a:pt x="47007" y="49786"/>
                  </a:cubicBezTo>
                  <a:cubicBezTo>
                    <a:pt x="46927" y="49851"/>
                    <a:pt x="46890" y="49953"/>
                    <a:pt x="46904" y="50051"/>
                  </a:cubicBezTo>
                  <a:cubicBezTo>
                    <a:pt x="46900" y="50066"/>
                    <a:pt x="46898" y="50080"/>
                    <a:pt x="46896" y="50094"/>
                  </a:cubicBezTo>
                  <a:cubicBezTo>
                    <a:pt x="46632" y="53166"/>
                    <a:pt x="46447" y="56297"/>
                    <a:pt x="46267" y="59322"/>
                  </a:cubicBezTo>
                  <a:cubicBezTo>
                    <a:pt x="46204" y="60373"/>
                    <a:pt x="46142" y="61422"/>
                    <a:pt x="46076" y="62471"/>
                  </a:cubicBezTo>
                  <a:lnTo>
                    <a:pt x="46029" y="63213"/>
                  </a:lnTo>
                  <a:cubicBezTo>
                    <a:pt x="45921" y="64891"/>
                    <a:pt x="45810" y="66627"/>
                    <a:pt x="45819" y="68339"/>
                  </a:cubicBezTo>
                  <a:cubicBezTo>
                    <a:pt x="45821" y="68678"/>
                    <a:pt x="46079" y="72084"/>
                    <a:pt x="46288" y="73445"/>
                  </a:cubicBezTo>
                  <a:cubicBezTo>
                    <a:pt x="45027" y="73369"/>
                    <a:pt x="43759" y="73338"/>
                    <a:pt x="42489" y="73338"/>
                  </a:cubicBezTo>
                  <a:cubicBezTo>
                    <a:pt x="40006" y="73338"/>
                    <a:pt x="37520" y="73455"/>
                    <a:pt x="35088" y="73570"/>
                  </a:cubicBezTo>
                  <a:cubicBezTo>
                    <a:pt x="34600" y="73593"/>
                    <a:pt x="34112" y="73616"/>
                    <a:pt x="33624" y="73638"/>
                  </a:cubicBezTo>
                  <a:cubicBezTo>
                    <a:pt x="31449" y="73737"/>
                    <a:pt x="29323" y="73827"/>
                    <a:pt x="27216" y="73852"/>
                  </a:cubicBezTo>
                  <a:cubicBezTo>
                    <a:pt x="27044" y="73853"/>
                    <a:pt x="26871" y="73854"/>
                    <a:pt x="26699" y="73854"/>
                  </a:cubicBezTo>
                  <a:cubicBezTo>
                    <a:pt x="25373" y="73854"/>
                    <a:pt x="24035" y="73805"/>
                    <a:pt x="22738" y="73756"/>
                  </a:cubicBezTo>
                  <a:cubicBezTo>
                    <a:pt x="22001" y="73729"/>
                    <a:pt x="21240" y="73701"/>
                    <a:pt x="20486" y="73682"/>
                  </a:cubicBezTo>
                  <a:cubicBezTo>
                    <a:pt x="20479" y="73682"/>
                    <a:pt x="20473" y="73682"/>
                    <a:pt x="20465" y="73684"/>
                  </a:cubicBezTo>
                  <a:cubicBezTo>
                    <a:pt x="20497" y="70744"/>
                    <a:pt x="20434" y="67822"/>
                    <a:pt x="20275" y="65003"/>
                  </a:cubicBezTo>
                  <a:cubicBezTo>
                    <a:pt x="20194" y="63562"/>
                    <a:pt x="20084" y="62070"/>
                    <a:pt x="19948" y="60565"/>
                  </a:cubicBezTo>
                  <a:lnTo>
                    <a:pt x="19940" y="60473"/>
                  </a:lnTo>
                  <a:cubicBezTo>
                    <a:pt x="19868" y="59667"/>
                    <a:pt x="19787" y="58755"/>
                    <a:pt x="18734" y="58440"/>
                  </a:cubicBezTo>
                  <a:cubicBezTo>
                    <a:pt x="18189" y="58276"/>
                    <a:pt x="17587" y="58231"/>
                    <a:pt x="16970" y="58231"/>
                  </a:cubicBezTo>
                  <a:cubicBezTo>
                    <a:pt x="16601" y="58231"/>
                    <a:pt x="16228" y="58247"/>
                    <a:pt x="15859" y="58263"/>
                  </a:cubicBezTo>
                  <a:cubicBezTo>
                    <a:pt x="15502" y="58278"/>
                    <a:pt x="15163" y="58292"/>
                    <a:pt x="14843" y="58292"/>
                  </a:cubicBezTo>
                  <a:cubicBezTo>
                    <a:pt x="14832" y="58292"/>
                    <a:pt x="14821" y="58292"/>
                    <a:pt x="14810" y="58292"/>
                  </a:cubicBezTo>
                  <a:cubicBezTo>
                    <a:pt x="14324" y="58289"/>
                    <a:pt x="13836" y="58289"/>
                    <a:pt x="13349" y="58289"/>
                  </a:cubicBezTo>
                  <a:cubicBezTo>
                    <a:pt x="13220" y="58289"/>
                    <a:pt x="13090" y="58289"/>
                    <a:pt x="12959" y="58289"/>
                  </a:cubicBezTo>
                  <a:cubicBezTo>
                    <a:pt x="12012" y="58289"/>
                    <a:pt x="11043" y="58287"/>
                    <a:pt x="10089" y="58261"/>
                  </a:cubicBezTo>
                  <a:cubicBezTo>
                    <a:pt x="8584" y="58220"/>
                    <a:pt x="6886" y="58036"/>
                    <a:pt x="5717" y="56991"/>
                  </a:cubicBezTo>
                  <a:cubicBezTo>
                    <a:pt x="4630" y="56019"/>
                    <a:pt x="4673" y="54859"/>
                    <a:pt x="5071" y="53416"/>
                  </a:cubicBezTo>
                  <a:cubicBezTo>
                    <a:pt x="5323" y="52497"/>
                    <a:pt x="5637" y="51352"/>
                    <a:pt x="4928" y="50352"/>
                  </a:cubicBezTo>
                  <a:cubicBezTo>
                    <a:pt x="4808" y="50185"/>
                    <a:pt x="4679" y="50034"/>
                    <a:pt x="4552" y="49886"/>
                  </a:cubicBezTo>
                  <a:cubicBezTo>
                    <a:pt x="4205" y="49478"/>
                    <a:pt x="3902" y="49126"/>
                    <a:pt x="3933" y="48575"/>
                  </a:cubicBezTo>
                  <a:cubicBezTo>
                    <a:pt x="3971" y="47859"/>
                    <a:pt x="4527" y="47211"/>
                    <a:pt x="5283" y="47000"/>
                  </a:cubicBezTo>
                  <a:cubicBezTo>
                    <a:pt x="5377" y="46974"/>
                    <a:pt x="5444" y="46903"/>
                    <a:pt x="5460" y="46812"/>
                  </a:cubicBezTo>
                  <a:cubicBezTo>
                    <a:pt x="5468" y="46769"/>
                    <a:pt x="5465" y="46726"/>
                    <a:pt x="5450" y="46686"/>
                  </a:cubicBezTo>
                  <a:cubicBezTo>
                    <a:pt x="5476" y="46632"/>
                    <a:pt x="5483" y="46570"/>
                    <a:pt x="5471" y="46510"/>
                  </a:cubicBezTo>
                  <a:cubicBezTo>
                    <a:pt x="5449" y="46410"/>
                    <a:pt x="5373" y="46334"/>
                    <a:pt x="5265" y="46307"/>
                  </a:cubicBezTo>
                  <a:cubicBezTo>
                    <a:pt x="4467" y="46116"/>
                    <a:pt x="3750" y="45884"/>
                    <a:pt x="3754" y="45143"/>
                  </a:cubicBezTo>
                  <a:cubicBezTo>
                    <a:pt x="3757" y="44729"/>
                    <a:pt x="4040" y="44340"/>
                    <a:pt x="4314" y="43963"/>
                  </a:cubicBezTo>
                  <a:cubicBezTo>
                    <a:pt x="4444" y="43783"/>
                    <a:pt x="4580" y="43597"/>
                    <a:pt x="4684" y="43408"/>
                  </a:cubicBezTo>
                  <a:cubicBezTo>
                    <a:pt x="5164" y="42531"/>
                    <a:pt x="5387" y="41524"/>
                    <a:pt x="5328" y="40504"/>
                  </a:cubicBezTo>
                  <a:cubicBezTo>
                    <a:pt x="5328" y="40469"/>
                    <a:pt x="5322" y="40438"/>
                    <a:pt x="5306" y="40405"/>
                  </a:cubicBezTo>
                  <a:cubicBezTo>
                    <a:pt x="5279" y="40297"/>
                    <a:pt x="5184" y="40224"/>
                    <a:pt x="5063" y="40224"/>
                  </a:cubicBezTo>
                  <a:cubicBezTo>
                    <a:pt x="4888" y="40226"/>
                    <a:pt x="4707" y="40228"/>
                    <a:pt x="4520" y="40228"/>
                  </a:cubicBezTo>
                  <a:cubicBezTo>
                    <a:pt x="3554" y="40228"/>
                    <a:pt x="2465" y="40168"/>
                    <a:pt x="1578" y="39724"/>
                  </a:cubicBezTo>
                  <a:cubicBezTo>
                    <a:pt x="994" y="39431"/>
                    <a:pt x="626" y="39013"/>
                    <a:pt x="479" y="38481"/>
                  </a:cubicBezTo>
                  <a:cubicBezTo>
                    <a:pt x="295" y="37811"/>
                    <a:pt x="485" y="36963"/>
                    <a:pt x="1001" y="36156"/>
                  </a:cubicBezTo>
                  <a:cubicBezTo>
                    <a:pt x="1415" y="35508"/>
                    <a:pt x="1929" y="34897"/>
                    <a:pt x="2427" y="34308"/>
                  </a:cubicBezTo>
                  <a:cubicBezTo>
                    <a:pt x="2797" y="33868"/>
                    <a:pt x="3179" y="33415"/>
                    <a:pt x="3522" y="32946"/>
                  </a:cubicBezTo>
                  <a:cubicBezTo>
                    <a:pt x="4328" y="31836"/>
                    <a:pt x="4932" y="30787"/>
                    <a:pt x="5369" y="29738"/>
                  </a:cubicBezTo>
                  <a:cubicBezTo>
                    <a:pt x="6342" y="27393"/>
                    <a:pt x="6531" y="24857"/>
                    <a:pt x="6714" y="22402"/>
                  </a:cubicBezTo>
                  <a:lnTo>
                    <a:pt x="6756" y="21829"/>
                  </a:lnTo>
                  <a:cubicBezTo>
                    <a:pt x="6864" y="20405"/>
                    <a:pt x="6987" y="19013"/>
                    <a:pt x="7271" y="17643"/>
                  </a:cubicBezTo>
                  <a:cubicBezTo>
                    <a:pt x="7415" y="16951"/>
                    <a:pt x="7586" y="16330"/>
                    <a:pt x="7794" y="15745"/>
                  </a:cubicBezTo>
                  <a:cubicBezTo>
                    <a:pt x="7826" y="15653"/>
                    <a:pt x="7868" y="15552"/>
                    <a:pt x="7914" y="15447"/>
                  </a:cubicBezTo>
                  <a:cubicBezTo>
                    <a:pt x="8085" y="15051"/>
                    <a:pt x="8278" y="14604"/>
                    <a:pt x="8095" y="14183"/>
                  </a:cubicBezTo>
                  <a:cubicBezTo>
                    <a:pt x="7943" y="13834"/>
                    <a:pt x="7565" y="13576"/>
                    <a:pt x="7230" y="13349"/>
                  </a:cubicBezTo>
                  <a:cubicBezTo>
                    <a:pt x="7084" y="13249"/>
                    <a:pt x="6948" y="13156"/>
                    <a:pt x="6839" y="13063"/>
                  </a:cubicBezTo>
                  <a:cubicBezTo>
                    <a:pt x="6265" y="12574"/>
                    <a:pt x="5753" y="12018"/>
                    <a:pt x="5313" y="11412"/>
                  </a:cubicBezTo>
                  <a:cubicBezTo>
                    <a:pt x="4504" y="10291"/>
                    <a:pt x="3971" y="9037"/>
                    <a:pt x="3732" y="7684"/>
                  </a:cubicBezTo>
                  <a:lnTo>
                    <a:pt x="3732" y="7684"/>
                  </a:lnTo>
                  <a:cubicBezTo>
                    <a:pt x="5236" y="8153"/>
                    <a:pt x="6803" y="8405"/>
                    <a:pt x="8388" y="8433"/>
                  </a:cubicBezTo>
                  <a:cubicBezTo>
                    <a:pt x="8540" y="8433"/>
                    <a:pt x="8651" y="8347"/>
                    <a:pt x="8676" y="8213"/>
                  </a:cubicBezTo>
                  <a:cubicBezTo>
                    <a:pt x="8704" y="8070"/>
                    <a:pt x="8623" y="7927"/>
                    <a:pt x="8484" y="7874"/>
                  </a:cubicBezTo>
                  <a:cubicBezTo>
                    <a:pt x="6154" y="6965"/>
                    <a:pt x="4570" y="4882"/>
                    <a:pt x="4402" y="2533"/>
                  </a:cubicBezTo>
                  <a:lnTo>
                    <a:pt x="4402" y="2533"/>
                  </a:lnTo>
                  <a:cubicBezTo>
                    <a:pt x="6164" y="3100"/>
                    <a:pt x="7946" y="3317"/>
                    <a:pt x="9730" y="3317"/>
                  </a:cubicBezTo>
                  <a:cubicBezTo>
                    <a:pt x="12722" y="3317"/>
                    <a:pt x="15724" y="2707"/>
                    <a:pt x="18664" y="2110"/>
                  </a:cubicBezTo>
                  <a:cubicBezTo>
                    <a:pt x="21580" y="1518"/>
                    <a:pt x="24555" y="913"/>
                    <a:pt x="27510" y="913"/>
                  </a:cubicBezTo>
                  <a:cubicBezTo>
                    <a:pt x="29537" y="913"/>
                    <a:pt x="31555" y="1198"/>
                    <a:pt x="33538" y="1967"/>
                  </a:cubicBezTo>
                  <a:cubicBezTo>
                    <a:pt x="33570" y="1979"/>
                    <a:pt x="33602" y="1985"/>
                    <a:pt x="33635" y="1985"/>
                  </a:cubicBezTo>
                  <a:cubicBezTo>
                    <a:pt x="33708" y="1985"/>
                    <a:pt x="33782" y="1955"/>
                    <a:pt x="33838" y="1899"/>
                  </a:cubicBezTo>
                  <a:cubicBezTo>
                    <a:pt x="33919" y="1819"/>
                    <a:pt x="33948" y="1706"/>
                    <a:pt x="33913" y="1610"/>
                  </a:cubicBezTo>
                  <a:cubicBezTo>
                    <a:pt x="33739" y="1111"/>
                    <a:pt x="33490" y="676"/>
                    <a:pt x="33156" y="288"/>
                  </a:cubicBezTo>
                  <a:close/>
                  <a:moveTo>
                    <a:pt x="32485" y="0"/>
                  </a:moveTo>
                  <a:lnTo>
                    <a:pt x="32730" y="243"/>
                  </a:lnTo>
                  <a:cubicBezTo>
                    <a:pt x="33150" y="661"/>
                    <a:pt x="33453" y="1138"/>
                    <a:pt x="33649" y="1688"/>
                  </a:cubicBezTo>
                  <a:cubicBezTo>
                    <a:pt x="33648" y="1693"/>
                    <a:pt x="33640" y="1699"/>
                    <a:pt x="33644" y="1702"/>
                  </a:cubicBezTo>
                  <a:cubicBezTo>
                    <a:pt x="31622" y="917"/>
                    <a:pt x="29570" y="627"/>
                    <a:pt x="27512" y="627"/>
                  </a:cubicBezTo>
                  <a:cubicBezTo>
                    <a:pt x="24534" y="627"/>
                    <a:pt x="21543" y="1235"/>
                    <a:pt x="18612" y="1831"/>
                  </a:cubicBezTo>
                  <a:cubicBezTo>
                    <a:pt x="15686" y="2425"/>
                    <a:pt x="12699" y="3031"/>
                    <a:pt x="9731" y="3031"/>
                  </a:cubicBezTo>
                  <a:cubicBezTo>
                    <a:pt x="7907" y="3031"/>
                    <a:pt x="6090" y="2802"/>
                    <a:pt x="4298" y="2200"/>
                  </a:cubicBezTo>
                  <a:lnTo>
                    <a:pt x="4104" y="2134"/>
                  </a:lnTo>
                  <a:lnTo>
                    <a:pt x="4112" y="2339"/>
                  </a:lnTo>
                  <a:cubicBezTo>
                    <a:pt x="4204" y="4884"/>
                    <a:pt x="5881" y="7160"/>
                    <a:pt x="8385" y="8137"/>
                  </a:cubicBezTo>
                  <a:cubicBezTo>
                    <a:pt x="8398" y="8143"/>
                    <a:pt x="8401" y="8153"/>
                    <a:pt x="8400" y="8153"/>
                  </a:cubicBezTo>
                  <a:cubicBezTo>
                    <a:pt x="8399" y="8153"/>
                    <a:pt x="8398" y="8152"/>
                    <a:pt x="8397" y="8150"/>
                  </a:cubicBezTo>
                  <a:cubicBezTo>
                    <a:pt x="6760" y="8120"/>
                    <a:pt x="5147" y="7848"/>
                    <a:pt x="3602" y="7343"/>
                  </a:cubicBezTo>
                  <a:lnTo>
                    <a:pt x="3383" y="7271"/>
                  </a:lnTo>
                  <a:lnTo>
                    <a:pt x="3418" y="7499"/>
                  </a:lnTo>
                  <a:cubicBezTo>
                    <a:pt x="3644" y="8985"/>
                    <a:pt x="4206" y="10357"/>
                    <a:pt x="5088" y="11576"/>
                  </a:cubicBezTo>
                  <a:cubicBezTo>
                    <a:pt x="5539" y="12200"/>
                    <a:pt x="6067" y="12774"/>
                    <a:pt x="6658" y="13278"/>
                  </a:cubicBezTo>
                  <a:cubicBezTo>
                    <a:pt x="6778" y="13382"/>
                    <a:pt x="6922" y="13480"/>
                    <a:pt x="7074" y="13583"/>
                  </a:cubicBezTo>
                  <a:cubicBezTo>
                    <a:pt x="7390" y="13799"/>
                    <a:pt x="7718" y="14021"/>
                    <a:pt x="7837" y="14296"/>
                  </a:cubicBezTo>
                  <a:cubicBezTo>
                    <a:pt x="7971" y="14604"/>
                    <a:pt x="7804" y="14992"/>
                    <a:pt x="7656" y="15335"/>
                  </a:cubicBezTo>
                  <a:cubicBezTo>
                    <a:pt x="7609" y="15446"/>
                    <a:pt x="7564" y="15550"/>
                    <a:pt x="7528" y="15652"/>
                  </a:cubicBezTo>
                  <a:cubicBezTo>
                    <a:pt x="7317" y="16249"/>
                    <a:pt x="7143" y="16882"/>
                    <a:pt x="6996" y="17584"/>
                  </a:cubicBezTo>
                  <a:cubicBezTo>
                    <a:pt x="6708" y="18972"/>
                    <a:pt x="6585" y="20373"/>
                    <a:pt x="6474" y="21808"/>
                  </a:cubicBezTo>
                  <a:lnTo>
                    <a:pt x="6431" y="22381"/>
                  </a:lnTo>
                  <a:cubicBezTo>
                    <a:pt x="6251" y="24813"/>
                    <a:pt x="6063" y="27326"/>
                    <a:pt x="5109" y="29629"/>
                  </a:cubicBezTo>
                  <a:cubicBezTo>
                    <a:pt x="4680" y="30657"/>
                    <a:pt x="4087" y="31687"/>
                    <a:pt x="3294" y="32778"/>
                  </a:cubicBezTo>
                  <a:cubicBezTo>
                    <a:pt x="2957" y="33239"/>
                    <a:pt x="2579" y="33688"/>
                    <a:pt x="2211" y="34124"/>
                  </a:cubicBezTo>
                  <a:cubicBezTo>
                    <a:pt x="1708" y="34721"/>
                    <a:pt x="1187" y="35338"/>
                    <a:pt x="764" y="36002"/>
                  </a:cubicBezTo>
                  <a:cubicBezTo>
                    <a:pt x="204" y="36876"/>
                    <a:pt x="1" y="37807"/>
                    <a:pt x="206" y="38556"/>
                  </a:cubicBezTo>
                  <a:cubicBezTo>
                    <a:pt x="375" y="39167"/>
                    <a:pt x="795" y="39645"/>
                    <a:pt x="1453" y="39975"/>
                  </a:cubicBezTo>
                  <a:cubicBezTo>
                    <a:pt x="2396" y="40447"/>
                    <a:pt x="3571" y="40508"/>
                    <a:pt x="4548" y="40508"/>
                  </a:cubicBezTo>
                  <a:cubicBezTo>
                    <a:pt x="4719" y="40508"/>
                    <a:pt x="4883" y="40506"/>
                    <a:pt x="5040" y="40504"/>
                  </a:cubicBezTo>
                  <a:lnTo>
                    <a:pt x="5047" y="40516"/>
                  </a:lnTo>
                  <a:cubicBezTo>
                    <a:pt x="5104" y="41488"/>
                    <a:pt x="4893" y="42440"/>
                    <a:pt x="4437" y="43268"/>
                  </a:cubicBezTo>
                  <a:cubicBezTo>
                    <a:pt x="4343" y="43442"/>
                    <a:pt x="4219" y="43612"/>
                    <a:pt x="4087" y="43794"/>
                  </a:cubicBezTo>
                  <a:cubicBezTo>
                    <a:pt x="3785" y="44207"/>
                    <a:pt x="3476" y="44633"/>
                    <a:pt x="3474" y="45137"/>
                  </a:cubicBezTo>
                  <a:cubicBezTo>
                    <a:pt x="3466" y="46155"/>
                    <a:pt x="4489" y="46408"/>
                    <a:pt x="5183" y="46576"/>
                  </a:cubicBezTo>
                  <a:lnTo>
                    <a:pt x="5045" y="46685"/>
                  </a:lnTo>
                  <a:lnTo>
                    <a:pt x="5132" y="46748"/>
                  </a:lnTo>
                  <a:cubicBezTo>
                    <a:pt x="4299" y="47012"/>
                    <a:pt x="3697" y="47746"/>
                    <a:pt x="3654" y="48558"/>
                  </a:cubicBezTo>
                  <a:cubicBezTo>
                    <a:pt x="3615" y="49221"/>
                    <a:pt x="3984" y="49651"/>
                    <a:pt x="4339" y="50067"/>
                  </a:cubicBezTo>
                  <a:cubicBezTo>
                    <a:pt x="4462" y="50208"/>
                    <a:pt x="4587" y="50357"/>
                    <a:pt x="4698" y="50513"/>
                  </a:cubicBezTo>
                  <a:cubicBezTo>
                    <a:pt x="5284" y="51339"/>
                    <a:pt x="5099" y="52243"/>
                    <a:pt x="4798" y="53338"/>
                  </a:cubicBezTo>
                  <a:cubicBezTo>
                    <a:pt x="4431" y="54675"/>
                    <a:pt x="4263" y="56068"/>
                    <a:pt x="5528" y="57200"/>
                  </a:cubicBezTo>
                  <a:cubicBezTo>
                    <a:pt x="6767" y="58305"/>
                    <a:pt x="8525" y="58497"/>
                    <a:pt x="10083" y="58542"/>
                  </a:cubicBezTo>
                  <a:cubicBezTo>
                    <a:pt x="11172" y="58569"/>
                    <a:pt x="12279" y="58569"/>
                    <a:pt x="13351" y="58569"/>
                  </a:cubicBezTo>
                  <a:cubicBezTo>
                    <a:pt x="13838" y="58569"/>
                    <a:pt x="14324" y="58569"/>
                    <a:pt x="14810" y="58573"/>
                  </a:cubicBezTo>
                  <a:cubicBezTo>
                    <a:pt x="15147" y="58573"/>
                    <a:pt x="15501" y="58558"/>
                    <a:pt x="15873" y="58543"/>
                  </a:cubicBezTo>
                  <a:cubicBezTo>
                    <a:pt x="16238" y="58527"/>
                    <a:pt x="16608" y="58511"/>
                    <a:pt x="16971" y="58511"/>
                  </a:cubicBezTo>
                  <a:cubicBezTo>
                    <a:pt x="17566" y="58511"/>
                    <a:pt x="18143" y="58553"/>
                    <a:pt x="18655" y="58707"/>
                  </a:cubicBezTo>
                  <a:cubicBezTo>
                    <a:pt x="19524" y="58966"/>
                    <a:pt x="19587" y="59674"/>
                    <a:pt x="19661" y="60494"/>
                  </a:cubicBezTo>
                  <a:lnTo>
                    <a:pt x="19669" y="60586"/>
                  </a:lnTo>
                  <a:cubicBezTo>
                    <a:pt x="19806" y="62088"/>
                    <a:pt x="19915" y="63578"/>
                    <a:pt x="19995" y="65016"/>
                  </a:cubicBezTo>
                  <a:cubicBezTo>
                    <a:pt x="20153" y="67845"/>
                    <a:pt x="20217" y="70777"/>
                    <a:pt x="20183" y="73729"/>
                  </a:cubicBezTo>
                  <a:lnTo>
                    <a:pt x="20028" y="73933"/>
                  </a:lnTo>
                  <a:lnTo>
                    <a:pt x="20481" y="73976"/>
                  </a:lnTo>
                  <a:lnTo>
                    <a:pt x="20501" y="73965"/>
                  </a:lnTo>
                  <a:cubicBezTo>
                    <a:pt x="21244" y="73984"/>
                    <a:pt x="21997" y="74012"/>
                    <a:pt x="22727" y="74040"/>
                  </a:cubicBezTo>
                  <a:cubicBezTo>
                    <a:pt x="24023" y="74087"/>
                    <a:pt x="25358" y="74138"/>
                    <a:pt x="26686" y="74138"/>
                  </a:cubicBezTo>
                  <a:cubicBezTo>
                    <a:pt x="26863" y="74138"/>
                    <a:pt x="27042" y="74138"/>
                    <a:pt x="27215" y="74132"/>
                  </a:cubicBezTo>
                  <a:cubicBezTo>
                    <a:pt x="29326" y="74109"/>
                    <a:pt x="31456" y="74017"/>
                    <a:pt x="33634" y="73918"/>
                  </a:cubicBezTo>
                  <a:cubicBezTo>
                    <a:pt x="34121" y="73897"/>
                    <a:pt x="34610" y="73873"/>
                    <a:pt x="35098" y="73851"/>
                  </a:cubicBezTo>
                  <a:cubicBezTo>
                    <a:pt x="37528" y="73737"/>
                    <a:pt x="40012" y="73620"/>
                    <a:pt x="42491" y="73620"/>
                  </a:cubicBezTo>
                  <a:cubicBezTo>
                    <a:pt x="43813" y="73620"/>
                    <a:pt x="45133" y="73653"/>
                    <a:pt x="46444" y="73737"/>
                  </a:cubicBezTo>
                  <a:lnTo>
                    <a:pt x="46624" y="73749"/>
                  </a:lnTo>
                  <a:lnTo>
                    <a:pt x="46593" y="73572"/>
                  </a:lnTo>
                  <a:cubicBezTo>
                    <a:pt x="46382" y="72376"/>
                    <a:pt x="46101" y="68633"/>
                    <a:pt x="46099" y="68337"/>
                  </a:cubicBezTo>
                  <a:cubicBezTo>
                    <a:pt x="46091" y="66635"/>
                    <a:pt x="46201" y="64904"/>
                    <a:pt x="46308" y="63231"/>
                  </a:cubicBezTo>
                  <a:lnTo>
                    <a:pt x="46355" y="62489"/>
                  </a:lnTo>
                  <a:cubicBezTo>
                    <a:pt x="46421" y="61439"/>
                    <a:pt x="46484" y="60390"/>
                    <a:pt x="46545" y="59340"/>
                  </a:cubicBezTo>
                  <a:cubicBezTo>
                    <a:pt x="46725" y="56317"/>
                    <a:pt x="46911" y="53194"/>
                    <a:pt x="47174" y="50130"/>
                  </a:cubicBezTo>
                  <a:lnTo>
                    <a:pt x="47209" y="50076"/>
                  </a:lnTo>
                  <a:lnTo>
                    <a:pt x="47179" y="50006"/>
                  </a:lnTo>
                  <a:lnTo>
                    <a:pt x="47179" y="50006"/>
                  </a:lnTo>
                  <a:cubicBezTo>
                    <a:pt x="48475" y="50837"/>
                    <a:pt x="49920" y="51396"/>
                    <a:pt x="51473" y="51669"/>
                  </a:cubicBezTo>
                  <a:lnTo>
                    <a:pt x="51772" y="51721"/>
                  </a:lnTo>
                  <a:lnTo>
                    <a:pt x="51620" y="51458"/>
                  </a:lnTo>
                  <a:cubicBezTo>
                    <a:pt x="50144" y="48914"/>
                    <a:pt x="50061" y="45833"/>
                    <a:pt x="51385" y="43226"/>
                  </a:cubicBezTo>
                  <a:cubicBezTo>
                    <a:pt x="51390" y="43223"/>
                    <a:pt x="51406" y="43225"/>
                    <a:pt x="51406" y="43223"/>
                  </a:cubicBezTo>
                  <a:cubicBezTo>
                    <a:pt x="51595" y="43551"/>
                    <a:pt x="51821" y="43841"/>
                    <a:pt x="52099" y="44109"/>
                  </a:cubicBezTo>
                  <a:lnTo>
                    <a:pt x="52249" y="44255"/>
                  </a:lnTo>
                  <a:lnTo>
                    <a:pt x="52328" y="44062"/>
                  </a:lnTo>
                  <a:cubicBezTo>
                    <a:pt x="54038" y="39831"/>
                    <a:pt x="54978" y="35409"/>
                    <a:pt x="55120" y="30927"/>
                  </a:cubicBezTo>
                  <a:cubicBezTo>
                    <a:pt x="55125" y="30920"/>
                    <a:pt x="55144" y="30910"/>
                    <a:pt x="55144" y="30906"/>
                  </a:cubicBezTo>
                  <a:cubicBezTo>
                    <a:pt x="55405" y="31418"/>
                    <a:pt x="55667" y="31929"/>
                    <a:pt x="55930" y="32442"/>
                  </a:cubicBezTo>
                  <a:lnTo>
                    <a:pt x="56097" y="32766"/>
                  </a:lnTo>
                  <a:lnTo>
                    <a:pt x="56193" y="32413"/>
                  </a:lnTo>
                  <a:cubicBezTo>
                    <a:pt x="57457" y="27787"/>
                    <a:pt x="57151" y="22677"/>
                    <a:pt x="55226" y="16348"/>
                  </a:cubicBezTo>
                  <a:cubicBezTo>
                    <a:pt x="55229" y="16346"/>
                    <a:pt x="55240" y="16339"/>
                    <a:pt x="55255" y="16338"/>
                  </a:cubicBezTo>
                  <a:lnTo>
                    <a:pt x="58556" y="16022"/>
                  </a:lnTo>
                  <a:lnTo>
                    <a:pt x="58331" y="15808"/>
                  </a:lnTo>
                  <a:cubicBezTo>
                    <a:pt x="57041" y="14583"/>
                    <a:pt x="55529" y="13616"/>
                    <a:pt x="53833" y="12933"/>
                  </a:cubicBezTo>
                  <a:cubicBezTo>
                    <a:pt x="54390" y="11200"/>
                    <a:pt x="53943" y="9368"/>
                    <a:pt x="52638" y="8032"/>
                  </a:cubicBezTo>
                  <a:lnTo>
                    <a:pt x="52433" y="7823"/>
                  </a:lnTo>
                  <a:lnTo>
                    <a:pt x="52396" y="8114"/>
                  </a:lnTo>
                  <a:cubicBezTo>
                    <a:pt x="52259" y="9174"/>
                    <a:pt x="51795" y="10132"/>
                    <a:pt x="51014" y="10964"/>
                  </a:cubicBezTo>
                  <a:lnTo>
                    <a:pt x="50953" y="10940"/>
                  </a:lnTo>
                  <a:cubicBezTo>
                    <a:pt x="49798" y="7540"/>
                    <a:pt x="47346" y="4711"/>
                    <a:pt x="43860" y="2759"/>
                  </a:cubicBezTo>
                  <a:cubicBezTo>
                    <a:pt x="40710" y="997"/>
                    <a:pt x="36794" y="17"/>
                    <a:pt x="32831" y="1"/>
                  </a:cubicBezTo>
                  <a:lnTo>
                    <a:pt x="324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3"/>
            <p:cNvSpPr/>
            <p:nvPr/>
          </p:nvSpPr>
          <p:spPr>
            <a:xfrm>
              <a:off x="6337610" y="1365866"/>
              <a:ext cx="1836021" cy="1756451"/>
            </a:xfrm>
            <a:custGeom>
              <a:rect b="b" l="l" r="r" t="t"/>
              <a:pathLst>
                <a:path extrusionOk="0" h="31169" w="32581">
                  <a:moveTo>
                    <a:pt x="20108" y="280"/>
                  </a:moveTo>
                  <a:cubicBezTo>
                    <a:pt x="20502" y="280"/>
                    <a:pt x="20641" y="362"/>
                    <a:pt x="20641" y="950"/>
                  </a:cubicBezTo>
                  <a:cubicBezTo>
                    <a:pt x="20640" y="1835"/>
                    <a:pt x="20640" y="2723"/>
                    <a:pt x="20641" y="3608"/>
                  </a:cubicBezTo>
                  <a:cubicBezTo>
                    <a:pt x="20356" y="3375"/>
                    <a:pt x="19989" y="3273"/>
                    <a:pt x="19604" y="3273"/>
                  </a:cubicBezTo>
                  <a:cubicBezTo>
                    <a:pt x="18732" y="3273"/>
                    <a:pt x="17764" y="3799"/>
                    <a:pt x="17438" y="4529"/>
                  </a:cubicBezTo>
                  <a:cubicBezTo>
                    <a:pt x="17191" y="5079"/>
                    <a:pt x="17358" y="5664"/>
                    <a:pt x="17788" y="6065"/>
                  </a:cubicBezTo>
                  <a:cubicBezTo>
                    <a:pt x="18185" y="6433"/>
                    <a:pt x="18680" y="6552"/>
                    <a:pt x="19190" y="6552"/>
                  </a:cubicBezTo>
                  <a:cubicBezTo>
                    <a:pt x="19524" y="6552"/>
                    <a:pt x="19865" y="6501"/>
                    <a:pt x="20188" y="6436"/>
                  </a:cubicBezTo>
                  <a:lnTo>
                    <a:pt x="20188" y="6436"/>
                  </a:lnTo>
                  <a:cubicBezTo>
                    <a:pt x="20172" y="7315"/>
                    <a:pt x="20126" y="8191"/>
                    <a:pt x="20058" y="9066"/>
                  </a:cubicBezTo>
                  <a:cubicBezTo>
                    <a:pt x="19925" y="9031"/>
                    <a:pt x="19773" y="9024"/>
                    <a:pt x="19629" y="9024"/>
                  </a:cubicBezTo>
                  <a:cubicBezTo>
                    <a:pt x="19534" y="9024"/>
                    <a:pt x="19443" y="9027"/>
                    <a:pt x="19362" y="9027"/>
                  </a:cubicBezTo>
                  <a:cubicBezTo>
                    <a:pt x="19339" y="9027"/>
                    <a:pt x="19316" y="9026"/>
                    <a:pt x="19295" y="9026"/>
                  </a:cubicBezTo>
                  <a:cubicBezTo>
                    <a:pt x="19140" y="9019"/>
                    <a:pt x="18986" y="9016"/>
                    <a:pt x="18831" y="9016"/>
                  </a:cubicBezTo>
                  <a:cubicBezTo>
                    <a:pt x="18398" y="9016"/>
                    <a:pt x="17965" y="9041"/>
                    <a:pt x="17533" y="9094"/>
                  </a:cubicBezTo>
                  <a:cubicBezTo>
                    <a:pt x="17474" y="9101"/>
                    <a:pt x="17449" y="9147"/>
                    <a:pt x="17447" y="9197"/>
                  </a:cubicBezTo>
                  <a:cubicBezTo>
                    <a:pt x="17431" y="9193"/>
                    <a:pt x="17416" y="9191"/>
                    <a:pt x="17400" y="9191"/>
                  </a:cubicBezTo>
                  <a:cubicBezTo>
                    <a:pt x="17316" y="9191"/>
                    <a:pt x="17238" y="9251"/>
                    <a:pt x="17271" y="9356"/>
                  </a:cubicBezTo>
                  <a:cubicBezTo>
                    <a:pt x="17442" y="9895"/>
                    <a:pt x="17569" y="10466"/>
                    <a:pt x="17379" y="11021"/>
                  </a:cubicBezTo>
                  <a:cubicBezTo>
                    <a:pt x="17185" y="11588"/>
                    <a:pt x="16716" y="11954"/>
                    <a:pt x="16148" y="11954"/>
                  </a:cubicBezTo>
                  <a:cubicBezTo>
                    <a:pt x="16060" y="11954"/>
                    <a:pt x="15969" y="11945"/>
                    <a:pt x="15877" y="11927"/>
                  </a:cubicBezTo>
                  <a:cubicBezTo>
                    <a:pt x="14573" y="11667"/>
                    <a:pt x="14424" y="10247"/>
                    <a:pt x="14797" y="9203"/>
                  </a:cubicBezTo>
                  <a:cubicBezTo>
                    <a:pt x="14823" y="9126"/>
                    <a:pt x="14751" y="9061"/>
                    <a:pt x="14684" y="9061"/>
                  </a:cubicBezTo>
                  <a:cubicBezTo>
                    <a:pt x="14678" y="9061"/>
                    <a:pt x="14672" y="9062"/>
                    <a:pt x="14666" y="9063"/>
                  </a:cubicBezTo>
                  <a:cubicBezTo>
                    <a:pt x="14645" y="9034"/>
                    <a:pt x="14612" y="9013"/>
                    <a:pt x="14567" y="9010"/>
                  </a:cubicBezTo>
                  <a:cubicBezTo>
                    <a:pt x="14366" y="8995"/>
                    <a:pt x="14165" y="8988"/>
                    <a:pt x="13963" y="8988"/>
                  </a:cubicBezTo>
                  <a:cubicBezTo>
                    <a:pt x="13578" y="8988"/>
                    <a:pt x="13192" y="9013"/>
                    <a:pt x="12808" y="9051"/>
                  </a:cubicBezTo>
                  <a:cubicBezTo>
                    <a:pt x="12621" y="9070"/>
                    <a:pt x="12317" y="9058"/>
                    <a:pt x="12083" y="9128"/>
                  </a:cubicBezTo>
                  <a:cubicBezTo>
                    <a:pt x="12136" y="8184"/>
                    <a:pt x="12185" y="7239"/>
                    <a:pt x="12228" y="6297"/>
                  </a:cubicBezTo>
                  <a:cubicBezTo>
                    <a:pt x="12676" y="6501"/>
                    <a:pt x="13157" y="6660"/>
                    <a:pt x="13639" y="6660"/>
                  </a:cubicBezTo>
                  <a:cubicBezTo>
                    <a:pt x="13900" y="6660"/>
                    <a:pt x="14161" y="6613"/>
                    <a:pt x="14417" y="6503"/>
                  </a:cubicBezTo>
                  <a:cubicBezTo>
                    <a:pt x="15040" y="6235"/>
                    <a:pt x="15439" y="5658"/>
                    <a:pt x="15378" y="4970"/>
                  </a:cubicBezTo>
                  <a:cubicBezTo>
                    <a:pt x="15277" y="3839"/>
                    <a:pt x="14373" y="3357"/>
                    <a:pt x="13417" y="3357"/>
                  </a:cubicBezTo>
                  <a:cubicBezTo>
                    <a:pt x="13055" y="3357"/>
                    <a:pt x="12686" y="3426"/>
                    <a:pt x="12350" y="3556"/>
                  </a:cubicBezTo>
                  <a:cubicBezTo>
                    <a:pt x="12366" y="2581"/>
                    <a:pt x="12322" y="1612"/>
                    <a:pt x="12223" y="642"/>
                  </a:cubicBezTo>
                  <a:cubicBezTo>
                    <a:pt x="13024" y="591"/>
                    <a:pt x="13824" y="541"/>
                    <a:pt x="14624" y="490"/>
                  </a:cubicBezTo>
                  <a:lnTo>
                    <a:pt x="14624" y="490"/>
                  </a:lnTo>
                  <a:cubicBezTo>
                    <a:pt x="14505" y="1718"/>
                    <a:pt x="15373" y="2849"/>
                    <a:pt x="16635" y="2849"/>
                  </a:cubicBezTo>
                  <a:cubicBezTo>
                    <a:pt x="16737" y="2849"/>
                    <a:pt x="16841" y="2842"/>
                    <a:pt x="16948" y="2826"/>
                  </a:cubicBezTo>
                  <a:cubicBezTo>
                    <a:pt x="18094" y="2663"/>
                    <a:pt x="18907" y="1434"/>
                    <a:pt x="18375" y="399"/>
                  </a:cubicBezTo>
                  <a:cubicBezTo>
                    <a:pt x="18830" y="341"/>
                    <a:pt x="19287" y="301"/>
                    <a:pt x="19748" y="289"/>
                  </a:cubicBezTo>
                  <a:cubicBezTo>
                    <a:pt x="19886" y="286"/>
                    <a:pt x="20006" y="280"/>
                    <a:pt x="20108" y="280"/>
                  </a:cubicBezTo>
                  <a:close/>
                  <a:moveTo>
                    <a:pt x="14526" y="9279"/>
                  </a:moveTo>
                  <a:cubicBezTo>
                    <a:pt x="14044" y="10445"/>
                    <a:pt x="14463" y="11964"/>
                    <a:pt x="15845" y="12220"/>
                  </a:cubicBezTo>
                  <a:cubicBezTo>
                    <a:pt x="15948" y="12239"/>
                    <a:pt x="16050" y="12249"/>
                    <a:pt x="16151" y="12249"/>
                  </a:cubicBezTo>
                  <a:cubicBezTo>
                    <a:pt x="16640" y="12249"/>
                    <a:pt x="17096" y="12027"/>
                    <a:pt x="17396" y="11615"/>
                  </a:cubicBezTo>
                  <a:cubicBezTo>
                    <a:pt x="17888" y="10946"/>
                    <a:pt x="17815" y="10075"/>
                    <a:pt x="17560" y="9327"/>
                  </a:cubicBezTo>
                  <a:cubicBezTo>
                    <a:pt x="17935" y="9314"/>
                    <a:pt x="18311" y="9299"/>
                    <a:pt x="18687" y="9299"/>
                  </a:cubicBezTo>
                  <a:cubicBezTo>
                    <a:pt x="18742" y="9299"/>
                    <a:pt x="18796" y="9300"/>
                    <a:pt x="18851" y="9300"/>
                  </a:cubicBezTo>
                  <a:cubicBezTo>
                    <a:pt x="18856" y="9300"/>
                    <a:pt x="18861" y="9300"/>
                    <a:pt x="18865" y="9300"/>
                  </a:cubicBezTo>
                  <a:cubicBezTo>
                    <a:pt x="18996" y="9300"/>
                    <a:pt x="19189" y="9284"/>
                    <a:pt x="19387" y="9284"/>
                  </a:cubicBezTo>
                  <a:cubicBezTo>
                    <a:pt x="19676" y="9284"/>
                    <a:pt x="19976" y="9319"/>
                    <a:pt x="20104" y="9492"/>
                  </a:cubicBezTo>
                  <a:cubicBezTo>
                    <a:pt x="20105" y="9522"/>
                    <a:pt x="20119" y="9550"/>
                    <a:pt x="20142" y="9569"/>
                  </a:cubicBezTo>
                  <a:cubicBezTo>
                    <a:pt x="20188" y="9718"/>
                    <a:pt x="20129" y="10028"/>
                    <a:pt x="20126" y="10163"/>
                  </a:cubicBezTo>
                  <a:cubicBezTo>
                    <a:pt x="20125" y="10370"/>
                    <a:pt x="20121" y="10579"/>
                    <a:pt x="20120" y="10786"/>
                  </a:cubicBezTo>
                  <a:cubicBezTo>
                    <a:pt x="20115" y="11201"/>
                    <a:pt x="20106" y="11617"/>
                    <a:pt x="20113" y="12034"/>
                  </a:cubicBezTo>
                  <a:cubicBezTo>
                    <a:pt x="20113" y="12126"/>
                    <a:pt x="20186" y="12173"/>
                    <a:pt x="20256" y="12173"/>
                  </a:cubicBezTo>
                  <a:cubicBezTo>
                    <a:pt x="20269" y="12173"/>
                    <a:pt x="20283" y="12171"/>
                    <a:pt x="20296" y="12167"/>
                  </a:cubicBezTo>
                  <a:lnTo>
                    <a:pt x="20296" y="12167"/>
                  </a:lnTo>
                  <a:cubicBezTo>
                    <a:pt x="20213" y="12250"/>
                    <a:pt x="20276" y="12391"/>
                    <a:pt x="20385" y="12391"/>
                  </a:cubicBezTo>
                  <a:cubicBezTo>
                    <a:pt x="20405" y="12391"/>
                    <a:pt x="20426" y="12386"/>
                    <a:pt x="20447" y="12376"/>
                  </a:cubicBezTo>
                  <a:cubicBezTo>
                    <a:pt x="20801" y="12212"/>
                    <a:pt x="21243" y="12114"/>
                    <a:pt x="21678" y="12114"/>
                  </a:cubicBezTo>
                  <a:cubicBezTo>
                    <a:pt x="22542" y="12114"/>
                    <a:pt x="23382" y="12498"/>
                    <a:pt x="23469" y="13500"/>
                  </a:cubicBezTo>
                  <a:cubicBezTo>
                    <a:pt x="23555" y="14491"/>
                    <a:pt x="22673" y="14927"/>
                    <a:pt x="21800" y="14927"/>
                  </a:cubicBezTo>
                  <a:cubicBezTo>
                    <a:pt x="21400" y="14927"/>
                    <a:pt x="21002" y="14835"/>
                    <a:pt x="20699" y="14663"/>
                  </a:cubicBezTo>
                  <a:cubicBezTo>
                    <a:pt x="20683" y="14654"/>
                    <a:pt x="20666" y="14650"/>
                    <a:pt x="20649" y="14650"/>
                  </a:cubicBezTo>
                  <a:cubicBezTo>
                    <a:pt x="20588" y="14650"/>
                    <a:pt x="20531" y="14705"/>
                    <a:pt x="20538" y="14762"/>
                  </a:cubicBezTo>
                  <a:cubicBezTo>
                    <a:pt x="20476" y="14780"/>
                    <a:pt x="20425" y="14833"/>
                    <a:pt x="20439" y="14916"/>
                  </a:cubicBezTo>
                  <a:cubicBezTo>
                    <a:pt x="20517" y="15387"/>
                    <a:pt x="20600" y="15850"/>
                    <a:pt x="20612" y="16328"/>
                  </a:cubicBezTo>
                  <a:cubicBezTo>
                    <a:pt x="20620" y="16670"/>
                    <a:pt x="20699" y="17446"/>
                    <a:pt x="20373" y="17681"/>
                  </a:cubicBezTo>
                  <a:cubicBezTo>
                    <a:pt x="20242" y="17774"/>
                    <a:pt x="19853" y="17741"/>
                    <a:pt x="19702" y="17757"/>
                  </a:cubicBezTo>
                  <a:cubicBezTo>
                    <a:pt x="19477" y="17775"/>
                    <a:pt x="19250" y="17793"/>
                    <a:pt x="19025" y="17803"/>
                  </a:cubicBezTo>
                  <a:cubicBezTo>
                    <a:pt x="18685" y="17819"/>
                    <a:pt x="18342" y="17809"/>
                    <a:pt x="18005" y="17840"/>
                  </a:cubicBezTo>
                  <a:cubicBezTo>
                    <a:pt x="18313" y="17162"/>
                    <a:pt x="18491" y="16400"/>
                    <a:pt x="18172" y="15690"/>
                  </a:cubicBezTo>
                  <a:cubicBezTo>
                    <a:pt x="17916" y="15126"/>
                    <a:pt x="17397" y="14761"/>
                    <a:pt x="16782" y="14761"/>
                  </a:cubicBezTo>
                  <a:cubicBezTo>
                    <a:pt x="16742" y="14761"/>
                    <a:pt x="16702" y="14762"/>
                    <a:pt x="16661" y="14765"/>
                  </a:cubicBezTo>
                  <a:cubicBezTo>
                    <a:pt x="15139" y="14882"/>
                    <a:pt x="14680" y="16523"/>
                    <a:pt x="15131" y="17767"/>
                  </a:cubicBezTo>
                  <a:cubicBezTo>
                    <a:pt x="14463" y="17805"/>
                    <a:pt x="13796" y="17823"/>
                    <a:pt x="13129" y="17823"/>
                  </a:cubicBezTo>
                  <a:cubicBezTo>
                    <a:pt x="12787" y="17823"/>
                    <a:pt x="12445" y="17818"/>
                    <a:pt x="12102" y="17809"/>
                  </a:cubicBezTo>
                  <a:cubicBezTo>
                    <a:pt x="12139" y="16849"/>
                    <a:pt x="12211" y="15880"/>
                    <a:pt x="12175" y="14919"/>
                  </a:cubicBezTo>
                  <a:lnTo>
                    <a:pt x="12175" y="14919"/>
                  </a:lnTo>
                  <a:cubicBezTo>
                    <a:pt x="12543" y="15107"/>
                    <a:pt x="12995" y="15211"/>
                    <a:pt x="13435" y="15211"/>
                  </a:cubicBezTo>
                  <a:cubicBezTo>
                    <a:pt x="14371" y="15211"/>
                    <a:pt x="15258" y="14745"/>
                    <a:pt x="15194" y="13633"/>
                  </a:cubicBezTo>
                  <a:cubicBezTo>
                    <a:pt x="15127" y="12445"/>
                    <a:pt x="14111" y="11894"/>
                    <a:pt x="13073" y="11894"/>
                  </a:cubicBezTo>
                  <a:cubicBezTo>
                    <a:pt x="12754" y="11894"/>
                    <a:pt x="12434" y="11946"/>
                    <a:pt x="12138" y="12047"/>
                  </a:cubicBezTo>
                  <a:cubicBezTo>
                    <a:pt x="12129" y="11640"/>
                    <a:pt x="12069" y="11237"/>
                    <a:pt x="12043" y="10828"/>
                  </a:cubicBezTo>
                  <a:cubicBezTo>
                    <a:pt x="12025" y="10529"/>
                    <a:pt x="11887" y="9869"/>
                    <a:pt x="12020" y="9593"/>
                  </a:cubicBezTo>
                  <a:cubicBezTo>
                    <a:pt x="12176" y="9267"/>
                    <a:pt x="12946" y="9324"/>
                    <a:pt x="13235" y="9304"/>
                  </a:cubicBezTo>
                  <a:cubicBezTo>
                    <a:pt x="13666" y="9278"/>
                    <a:pt x="14097" y="9283"/>
                    <a:pt x="14526" y="9279"/>
                  </a:cubicBezTo>
                  <a:close/>
                  <a:moveTo>
                    <a:pt x="21481" y="9589"/>
                  </a:moveTo>
                  <a:cubicBezTo>
                    <a:pt x="22280" y="9589"/>
                    <a:pt x="23079" y="9599"/>
                    <a:pt x="23879" y="9633"/>
                  </a:cubicBezTo>
                  <a:cubicBezTo>
                    <a:pt x="23123" y="10629"/>
                    <a:pt x="23649" y="12185"/>
                    <a:pt x="25041" y="12236"/>
                  </a:cubicBezTo>
                  <a:cubicBezTo>
                    <a:pt x="25065" y="12237"/>
                    <a:pt x="25088" y="12238"/>
                    <a:pt x="25112" y="12238"/>
                  </a:cubicBezTo>
                  <a:cubicBezTo>
                    <a:pt x="26465" y="12238"/>
                    <a:pt x="27049" y="10723"/>
                    <a:pt x="26363" y="9701"/>
                  </a:cubicBezTo>
                  <a:cubicBezTo>
                    <a:pt x="26784" y="9697"/>
                    <a:pt x="27205" y="9695"/>
                    <a:pt x="27624" y="9692"/>
                  </a:cubicBezTo>
                  <a:cubicBezTo>
                    <a:pt x="27802" y="9692"/>
                    <a:pt x="28363" y="9615"/>
                    <a:pt x="28771" y="9615"/>
                  </a:cubicBezTo>
                  <a:cubicBezTo>
                    <a:pt x="28964" y="9615"/>
                    <a:pt x="29123" y="9632"/>
                    <a:pt x="29191" y="9683"/>
                  </a:cubicBezTo>
                  <a:cubicBezTo>
                    <a:pt x="29488" y="9906"/>
                    <a:pt x="29258" y="10631"/>
                    <a:pt x="29238" y="10966"/>
                  </a:cubicBezTo>
                  <a:cubicBezTo>
                    <a:pt x="29207" y="11552"/>
                    <a:pt x="29202" y="12139"/>
                    <a:pt x="29213" y="12728"/>
                  </a:cubicBezTo>
                  <a:cubicBezTo>
                    <a:pt x="29215" y="12815"/>
                    <a:pt x="29286" y="12879"/>
                    <a:pt x="29362" y="12879"/>
                  </a:cubicBezTo>
                  <a:cubicBezTo>
                    <a:pt x="29394" y="12879"/>
                    <a:pt x="29427" y="12867"/>
                    <a:pt x="29456" y="12841"/>
                  </a:cubicBezTo>
                  <a:cubicBezTo>
                    <a:pt x="29793" y="12538"/>
                    <a:pt x="30194" y="12401"/>
                    <a:pt x="30584" y="12401"/>
                  </a:cubicBezTo>
                  <a:cubicBezTo>
                    <a:pt x="31450" y="12401"/>
                    <a:pt x="32264" y="13074"/>
                    <a:pt x="32219" y="14108"/>
                  </a:cubicBezTo>
                  <a:cubicBezTo>
                    <a:pt x="32170" y="15169"/>
                    <a:pt x="31331" y="15754"/>
                    <a:pt x="30437" y="15754"/>
                  </a:cubicBezTo>
                  <a:cubicBezTo>
                    <a:pt x="30034" y="15754"/>
                    <a:pt x="29619" y="15635"/>
                    <a:pt x="29261" y="15387"/>
                  </a:cubicBezTo>
                  <a:cubicBezTo>
                    <a:pt x="29236" y="15370"/>
                    <a:pt x="29210" y="15363"/>
                    <a:pt x="29185" y="15363"/>
                  </a:cubicBezTo>
                  <a:cubicBezTo>
                    <a:pt x="29112" y="15363"/>
                    <a:pt x="29044" y="15426"/>
                    <a:pt x="29037" y="15503"/>
                  </a:cubicBezTo>
                  <a:cubicBezTo>
                    <a:pt x="28997" y="15897"/>
                    <a:pt x="28963" y="16293"/>
                    <a:pt x="28937" y="16690"/>
                  </a:cubicBezTo>
                  <a:cubicBezTo>
                    <a:pt x="28916" y="16993"/>
                    <a:pt x="29002" y="17765"/>
                    <a:pt x="28799" y="17953"/>
                  </a:cubicBezTo>
                  <a:cubicBezTo>
                    <a:pt x="28719" y="18028"/>
                    <a:pt x="28565" y="18051"/>
                    <a:pt x="28390" y="18051"/>
                  </a:cubicBezTo>
                  <a:cubicBezTo>
                    <a:pt x="28110" y="18051"/>
                    <a:pt x="27776" y="17991"/>
                    <a:pt x="27601" y="17984"/>
                  </a:cubicBezTo>
                  <a:cubicBezTo>
                    <a:pt x="27206" y="17969"/>
                    <a:pt x="26809" y="17954"/>
                    <a:pt x="26413" y="17939"/>
                  </a:cubicBezTo>
                  <a:cubicBezTo>
                    <a:pt x="26778" y="17305"/>
                    <a:pt x="27062" y="16588"/>
                    <a:pt x="26623" y="15909"/>
                  </a:cubicBezTo>
                  <a:cubicBezTo>
                    <a:pt x="26305" y="15422"/>
                    <a:pt x="25705" y="15115"/>
                    <a:pt x="25124" y="15115"/>
                  </a:cubicBezTo>
                  <a:cubicBezTo>
                    <a:pt x="25096" y="15115"/>
                    <a:pt x="25068" y="15115"/>
                    <a:pt x="25039" y="15117"/>
                  </a:cubicBezTo>
                  <a:cubicBezTo>
                    <a:pt x="23654" y="15194"/>
                    <a:pt x="23196" y="16827"/>
                    <a:pt x="23730" y="17912"/>
                  </a:cubicBezTo>
                  <a:cubicBezTo>
                    <a:pt x="22744" y="17909"/>
                    <a:pt x="21757" y="17881"/>
                    <a:pt x="20771" y="17821"/>
                  </a:cubicBezTo>
                  <a:cubicBezTo>
                    <a:pt x="20938" y="16869"/>
                    <a:pt x="20962" y="15874"/>
                    <a:pt x="20713" y="14933"/>
                  </a:cubicBezTo>
                  <a:lnTo>
                    <a:pt x="20713" y="14933"/>
                  </a:lnTo>
                  <a:cubicBezTo>
                    <a:pt x="21023" y="15140"/>
                    <a:pt x="21411" y="15239"/>
                    <a:pt x="21805" y="15239"/>
                  </a:cubicBezTo>
                  <a:cubicBezTo>
                    <a:pt x="22755" y="15239"/>
                    <a:pt x="23742" y="14665"/>
                    <a:pt x="23771" y="13665"/>
                  </a:cubicBezTo>
                  <a:cubicBezTo>
                    <a:pt x="23807" y="12440"/>
                    <a:pt x="22698" y="11807"/>
                    <a:pt x="21606" y="11807"/>
                  </a:cubicBezTo>
                  <a:cubicBezTo>
                    <a:pt x="21162" y="11807"/>
                    <a:pt x="20720" y="11911"/>
                    <a:pt x="20360" y="12123"/>
                  </a:cubicBezTo>
                  <a:cubicBezTo>
                    <a:pt x="20377" y="12103"/>
                    <a:pt x="20388" y="12077"/>
                    <a:pt x="20389" y="12045"/>
                  </a:cubicBezTo>
                  <a:cubicBezTo>
                    <a:pt x="20411" y="11456"/>
                    <a:pt x="20408" y="10865"/>
                    <a:pt x="20413" y="10278"/>
                  </a:cubicBezTo>
                  <a:cubicBezTo>
                    <a:pt x="20415" y="10102"/>
                    <a:pt x="20460" y="9832"/>
                    <a:pt x="20442" y="9593"/>
                  </a:cubicBezTo>
                  <a:cubicBezTo>
                    <a:pt x="20789" y="9591"/>
                    <a:pt x="21135" y="9589"/>
                    <a:pt x="21481" y="9589"/>
                  </a:cubicBezTo>
                  <a:close/>
                  <a:moveTo>
                    <a:pt x="16770" y="15051"/>
                  </a:moveTo>
                  <a:cubicBezTo>
                    <a:pt x="17267" y="15051"/>
                    <a:pt x="17700" y="15336"/>
                    <a:pt x="17913" y="15826"/>
                  </a:cubicBezTo>
                  <a:cubicBezTo>
                    <a:pt x="18211" y="16504"/>
                    <a:pt x="17981" y="17241"/>
                    <a:pt x="17671" y="17867"/>
                  </a:cubicBezTo>
                  <a:cubicBezTo>
                    <a:pt x="17613" y="17982"/>
                    <a:pt x="17712" y="18092"/>
                    <a:pt x="17806" y="18092"/>
                  </a:cubicBezTo>
                  <a:cubicBezTo>
                    <a:pt x="17841" y="18092"/>
                    <a:pt x="17875" y="18077"/>
                    <a:pt x="17900" y="18042"/>
                  </a:cubicBezTo>
                  <a:cubicBezTo>
                    <a:pt x="18178" y="18093"/>
                    <a:pt x="18467" y="18113"/>
                    <a:pt x="18760" y="18113"/>
                  </a:cubicBezTo>
                  <a:cubicBezTo>
                    <a:pt x="19361" y="18113"/>
                    <a:pt x="19978" y="18027"/>
                    <a:pt x="20553" y="17944"/>
                  </a:cubicBezTo>
                  <a:lnTo>
                    <a:pt x="20553" y="17944"/>
                  </a:lnTo>
                  <a:cubicBezTo>
                    <a:pt x="20551" y="17958"/>
                    <a:pt x="20553" y="17975"/>
                    <a:pt x="20556" y="17989"/>
                  </a:cubicBezTo>
                  <a:cubicBezTo>
                    <a:pt x="20547" y="17988"/>
                    <a:pt x="20537" y="17987"/>
                    <a:pt x="20528" y="17987"/>
                  </a:cubicBezTo>
                  <a:cubicBezTo>
                    <a:pt x="20460" y="17987"/>
                    <a:pt x="20397" y="18029"/>
                    <a:pt x="20399" y="18118"/>
                  </a:cubicBezTo>
                  <a:cubicBezTo>
                    <a:pt x="20439" y="19291"/>
                    <a:pt x="20447" y="20464"/>
                    <a:pt x="20403" y="21637"/>
                  </a:cubicBezTo>
                  <a:cubicBezTo>
                    <a:pt x="20400" y="21719"/>
                    <a:pt x="20473" y="21792"/>
                    <a:pt x="20550" y="21792"/>
                  </a:cubicBezTo>
                  <a:cubicBezTo>
                    <a:pt x="20572" y="21792"/>
                    <a:pt x="20594" y="21786"/>
                    <a:pt x="20615" y="21773"/>
                  </a:cubicBezTo>
                  <a:cubicBezTo>
                    <a:pt x="21154" y="21428"/>
                    <a:pt x="21765" y="21054"/>
                    <a:pt x="22423" y="21043"/>
                  </a:cubicBezTo>
                  <a:cubicBezTo>
                    <a:pt x="22432" y="21042"/>
                    <a:pt x="22442" y="21042"/>
                    <a:pt x="22451" y="21042"/>
                  </a:cubicBezTo>
                  <a:cubicBezTo>
                    <a:pt x="23356" y="21042"/>
                    <a:pt x="23944" y="21825"/>
                    <a:pt x="24129" y="22635"/>
                  </a:cubicBezTo>
                  <a:cubicBezTo>
                    <a:pt x="24355" y="23623"/>
                    <a:pt x="23513" y="24214"/>
                    <a:pt x="22634" y="24331"/>
                  </a:cubicBezTo>
                  <a:cubicBezTo>
                    <a:pt x="22524" y="24346"/>
                    <a:pt x="22416" y="24353"/>
                    <a:pt x="22311" y="24353"/>
                  </a:cubicBezTo>
                  <a:cubicBezTo>
                    <a:pt x="21789" y="24353"/>
                    <a:pt x="21317" y="24182"/>
                    <a:pt x="20870" y="23891"/>
                  </a:cubicBezTo>
                  <a:cubicBezTo>
                    <a:pt x="20863" y="23796"/>
                    <a:pt x="20782" y="23747"/>
                    <a:pt x="20708" y="23747"/>
                  </a:cubicBezTo>
                  <a:cubicBezTo>
                    <a:pt x="20639" y="23747"/>
                    <a:pt x="20575" y="23790"/>
                    <a:pt x="20581" y="23879"/>
                  </a:cubicBezTo>
                  <a:cubicBezTo>
                    <a:pt x="20615" y="24408"/>
                    <a:pt x="20649" y="24935"/>
                    <a:pt x="20684" y="25463"/>
                  </a:cubicBezTo>
                  <a:cubicBezTo>
                    <a:pt x="20706" y="25809"/>
                    <a:pt x="20943" y="26886"/>
                    <a:pt x="20715" y="27128"/>
                  </a:cubicBezTo>
                  <a:cubicBezTo>
                    <a:pt x="20634" y="27213"/>
                    <a:pt x="20453" y="27241"/>
                    <a:pt x="20241" y="27241"/>
                  </a:cubicBezTo>
                  <a:cubicBezTo>
                    <a:pt x="19881" y="27241"/>
                    <a:pt x="19432" y="27162"/>
                    <a:pt x="19231" y="27153"/>
                  </a:cubicBezTo>
                  <a:cubicBezTo>
                    <a:pt x="18718" y="27132"/>
                    <a:pt x="18208" y="27111"/>
                    <a:pt x="17694" y="27090"/>
                  </a:cubicBezTo>
                  <a:cubicBezTo>
                    <a:pt x="17960" y="26269"/>
                    <a:pt x="18172" y="25467"/>
                    <a:pt x="17538" y="24747"/>
                  </a:cubicBezTo>
                  <a:cubicBezTo>
                    <a:pt x="17166" y="24327"/>
                    <a:pt x="16602" y="24052"/>
                    <a:pt x="16038" y="24052"/>
                  </a:cubicBezTo>
                  <a:cubicBezTo>
                    <a:pt x="15886" y="24052"/>
                    <a:pt x="15734" y="24072"/>
                    <a:pt x="15586" y="24114"/>
                  </a:cubicBezTo>
                  <a:cubicBezTo>
                    <a:pt x="14279" y="24488"/>
                    <a:pt x="14076" y="26182"/>
                    <a:pt x="14854" y="27116"/>
                  </a:cubicBezTo>
                  <a:cubicBezTo>
                    <a:pt x="14458" y="27106"/>
                    <a:pt x="14059" y="27096"/>
                    <a:pt x="13663" y="27082"/>
                  </a:cubicBezTo>
                  <a:cubicBezTo>
                    <a:pt x="13650" y="27082"/>
                    <a:pt x="13635" y="27082"/>
                    <a:pt x="13620" y="27082"/>
                  </a:cubicBezTo>
                  <a:cubicBezTo>
                    <a:pt x="13428" y="27082"/>
                    <a:pt x="13096" y="27110"/>
                    <a:pt x="12780" y="27110"/>
                  </a:cubicBezTo>
                  <a:cubicBezTo>
                    <a:pt x="12449" y="27110"/>
                    <a:pt x="12135" y="27079"/>
                    <a:pt x="12020" y="26954"/>
                  </a:cubicBezTo>
                  <a:cubicBezTo>
                    <a:pt x="11794" y="26708"/>
                    <a:pt x="12015" y="25815"/>
                    <a:pt x="12046" y="25486"/>
                  </a:cubicBezTo>
                  <a:cubicBezTo>
                    <a:pt x="12099" y="24922"/>
                    <a:pt x="12167" y="24360"/>
                    <a:pt x="12244" y="23800"/>
                  </a:cubicBezTo>
                  <a:cubicBezTo>
                    <a:pt x="12257" y="23708"/>
                    <a:pt x="12177" y="23653"/>
                    <a:pt x="12098" y="23653"/>
                  </a:cubicBezTo>
                  <a:cubicBezTo>
                    <a:pt x="12063" y="23653"/>
                    <a:pt x="12028" y="23664"/>
                    <a:pt x="12001" y="23687"/>
                  </a:cubicBezTo>
                  <a:cubicBezTo>
                    <a:pt x="11561" y="24067"/>
                    <a:pt x="10912" y="24297"/>
                    <a:pt x="10302" y="24297"/>
                  </a:cubicBezTo>
                  <a:cubicBezTo>
                    <a:pt x="9475" y="24297"/>
                    <a:pt x="8721" y="23876"/>
                    <a:pt x="8658" y="22840"/>
                  </a:cubicBezTo>
                  <a:cubicBezTo>
                    <a:pt x="8586" y="21669"/>
                    <a:pt x="9487" y="21129"/>
                    <a:pt x="10442" y="21129"/>
                  </a:cubicBezTo>
                  <a:cubicBezTo>
                    <a:pt x="10920" y="21129"/>
                    <a:pt x="11411" y="21264"/>
                    <a:pt x="11801" y="21523"/>
                  </a:cubicBezTo>
                  <a:cubicBezTo>
                    <a:pt x="11822" y="21537"/>
                    <a:pt x="11845" y="21544"/>
                    <a:pt x="11867" y="21544"/>
                  </a:cubicBezTo>
                  <a:cubicBezTo>
                    <a:pt x="11931" y="21544"/>
                    <a:pt x="11990" y="21491"/>
                    <a:pt x="11995" y="21422"/>
                  </a:cubicBezTo>
                  <a:cubicBezTo>
                    <a:pt x="12081" y="20316"/>
                    <a:pt x="12109" y="19200"/>
                    <a:pt x="12001" y="18093"/>
                  </a:cubicBezTo>
                  <a:lnTo>
                    <a:pt x="12001" y="18093"/>
                  </a:lnTo>
                  <a:cubicBezTo>
                    <a:pt x="12376" y="18106"/>
                    <a:pt x="12751" y="18112"/>
                    <a:pt x="13126" y="18112"/>
                  </a:cubicBezTo>
                  <a:cubicBezTo>
                    <a:pt x="13837" y="18112"/>
                    <a:pt x="14549" y="18090"/>
                    <a:pt x="15259" y="18046"/>
                  </a:cubicBezTo>
                  <a:cubicBezTo>
                    <a:pt x="15283" y="18046"/>
                    <a:pt x="15305" y="18038"/>
                    <a:pt x="15323" y="18028"/>
                  </a:cubicBezTo>
                  <a:cubicBezTo>
                    <a:pt x="15379" y="18017"/>
                    <a:pt x="15430" y="17971"/>
                    <a:pt x="15408" y="17905"/>
                  </a:cubicBezTo>
                  <a:cubicBezTo>
                    <a:pt x="15406" y="17900"/>
                    <a:pt x="15405" y="17894"/>
                    <a:pt x="15404" y="17887"/>
                  </a:cubicBezTo>
                  <a:cubicBezTo>
                    <a:pt x="15404" y="17857"/>
                    <a:pt x="15395" y="17829"/>
                    <a:pt x="15378" y="17805"/>
                  </a:cubicBezTo>
                  <a:cubicBezTo>
                    <a:pt x="15061" y="16760"/>
                    <a:pt x="15206" y="15372"/>
                    <a:pt x="16469" y="15085"/>
                  </a:cubicBezTo>
                  <a:cubicBezTo>
                    <a:pt x="16571" y="15062"/>
                    <a:pt x="16672" y="15051"/>
                    <a:pt x="16770" y="15051"/>
                  </a:cubicBezTo>
                  <a:close/>
                  <a:moveTo>
                    <a:pt x="25121" y="15402"/>
                  </a:moveTo>
                  <a:cubicBezTo>
                    <a:pt x="25552" y="15402"/>
                    <a:pt x="26001" y="15608"/>
                    <a:pt x="26275" y="15927"/>
                  </a:cubicBezTo>
                  <a:cubicBezTo>
                    <a:pt x="26836" y="16579"/>
                    <a:pt x="26422" y="17373"/>
                    <a:pt x="26043" y="17993"/>
                  </a:cubicBezTo>
                  <a:cubicBezTo>
                    <a:pt x="25985" y="18087"/>
                    <a:pt x="26047" y="18212"/>
                    <a:pt x="26158" y="18217"/>
                  </a:cubicBezTo>
                  <a:lnTo>
                    <a:pt x="28904" y="18324"/>
                  </a:lnTo>
                  <a:cubicBezTo>
                    <a:pt x="29155" y="19138"/>
                    <a:pt x="29344" y="19964"/>
                    <a:pt x="29478" y="20803"/>
                  </a:cubicBezTo>
                  <a:cubicBezTo>
                    <a:pt x="29058" y="20647"/>
                    <a:pt x="28609" y="20529"/>
                    <a:pt x="28168" y="20529"/>
                  </a:cubicBezTo>
                  <a:cubicBezTo>
                    <a:pt x="27808" y="20529"/>
                    <a:pt x="27453" y="20607"/>
                    <a:pt x="27123" y="20809"/>
                  </a:cubicBezTo>
                  <a:cubicBezTo>
                    <a:pt x="26474" y="21209"/>
                    <a:pt x="26264" y="21934"/>
                    <a:pt x="26430" y="22657"/>
                  </a:cubicBezTo>
                  <a:cubicBezTo>
                    <a:pt x="26662" y="23668"/>
                    <a:pt x="27563" y="24329"/>
                    <a:pt x="28481" y="24329"/>
                  </a:cubicBezTo>
                  <a:cubicBezTo>
                    <a:pt x="28909" y="24329"/>
                    <a:pt x="29340" y="24186"/>
                    <a:pt x="29709" y="23868"/>
                  </a:cubicBezTo>
                  <a:lnTo>
                    <a:pt x="29709" y="23868"/>
                  </a:lnTo>
                  <a:cubicBezTo>
                    <a:pt x="29704" y="23881"/>
                    <a:pt x="29700" y="23894"/>
                    <a:pt x="29699" y="23913"/>
                  </a:cubicBezTo>
                  <a:cubicBezTo>
                    <a:pt x="29680" y="24427"/>
                    <a:pt x="29664" y="24941"/>
                    <a:pt x="29645" y="25456"/>
                  </a:cubicBezTo>
                  <a:cubicBezTo>
                    <a:pt x="29636" y="25732"/>
                    <a:pt x="29762" y="26773"/>
                    <a:pt x="29592" y="26998"/>
                  </a:cubicBezTo>
                  <a:cubicBezTo>
                    <a:pt x="29494" y="27129"/>
                    <a:pt x="29304" y="27165"/>
                    <a:pt x="29092" y="27165"/>
                  </a:cubicBezTo>
                  <a:cubicBezTo>
                    <a:pt x="28824" y="27165"/>
                    <a:pt x="28521" y="27107"/>
                    <a:pt x="28327" y="27107"/>
                  </a:cubicBezTo>
                  <a:cubicBezTo>
                    <a:pt x="28323" y="27107"/>
                    <a:pt x="28318" y="27107"/>
                    <a:pt x="28314" y="27107"/>
                  </a:cubicBezTo>
                  <a:cubicBezTo>
                    <a:pt x="27827" y="27112"/>
                    <a:pt x="27344" y="27151"/>
                    <a:pt x="26859" y="27205"/>
                  </a:cubicBezTo>
                  <a:cubicBezTo>
                    <a:pt x="26745" y="27219"/>
                    <a:pt x="26719" y="27373"/>
                    <a:pt x="26786" y="27446"/>
                  </a:cubicBezTo>
                  <a:cubicBezTo>
                    <a:pt x="27840" y="28610"/>
                    <a:pt x="27153" y="30545"/>
                    <a:pt x="25535" y="30545"/>
                  </a:cubicBezTo>
                  <a:cubicBezTo>
                    <a:pt x="25496" y="30545"/>
                    <a:pt x="25457" y="30544"/>
                    <a:pt x="25417" y="30542"/>
                  </a:cubicBezTo>
                  <a:cubicBezTo>
                    <a:pt x="23723" y="30447"/>
                    <a:pt x="23197" y="28376"/>
                    <a:pt x="24399" y="27309"/>
                  </a:cubicBezTo>
                  <a:cubicBezTo>
                    <a:pt x="24484" y="27232"/>
                    <a:pt x="24433" y="27064"/>
                    <a:pt x="24312" y="27064"/>
                  </a:cubicBezTo>
                  <a:cubicBezTo>
                    <a:pt x="24311" y="27064"/>
                    <a:pt x="24309" y="27064"/>
                    <a:pt x="24307" y="27064"/>
                  </a:cubicBezTo>
                  <a:cubicBezTo>
                    <a:pt x="23234" y="27105"/>
                    <a:pt x="22161" y="27143"/>
                    <a:pt x="21086" y="27193"/>
                  </a:cubicBezTo>
                  <a:lnTo>
                    <a:pt x="20887" y="24141"/>
                  </a:lnTo>
                  <a:lnTo>
                    <a:pt x="20887" y="24141"/>
                  </a:lnTo>
                  <a:cubicBezTo>
                    <a:pt x="21325" y="24429"/>
                    <a:pt x="21917" y="24588"/>
                    <a:pt x="22494" y="24588"/>
                  </a:cubicBezTo>
                  <a:cubicBezTo>
                    <a:pt x="23491" y="24588"/>
                    <a:pt x="24446" y="24111"/>
                    <a:pt x="24494" y="22993"/>
                  </a:cubicBezTo>
                  <a:cubicBezTo>
                    <a:pt x="24528" y="22198"/>
                    <a:pt x="23932" y="21256"/>
                    <a:pt x="23219" y="20916"/>
                  </a:cubicBezTo>
                  <a:cubicBezTo>
                    <a:pt x="22974" y="20799"/>
                    <a:pt x="22724" y="20750"/>
                    <a:pt x="22473" y="20750"/>
                  </a:cubicBezTo>
                  <a:cubicBezTo>
                    <a:pt x="21853" y="20750"/>
                    <a:pt x="21232" y="21053"/>
                    <a:pt x="20699" y="21378"/>
                  </a:cubicBezTo>
                  <a:cubicBezTo>
                    <a:pt x="20732" y="20294"/>
                    <a:pt x="20735" y="19210"/>
                    <a:pt x="20684" y="18128"/>
                  </a:cubicBezTo>
                  <a:cubicBezTo>
                    <a:pt x="20682" y="18118"/>
                    <a:pt x="20680" y="18112"/>
                    <a:pt x="20679" y="18103"/>
                  </a:cubicBezTo>
                  <a:lnTo>
                    <a:pt x="20679" y="18103"/>
                  </a:lnTo>
                  <a:cubicBezTo>
                    <a:pt x="20680" y="18103"/>
                    <a:pt x="20684" y="18104"/>
                    <a:pt x="20685" y="18104"/>
                  </a:cubicBezTo>
                  <a:cubicBezTo>
                    <a:pt x="21701" y="18169"/>
                    <a:pt x="22717" y="18200"/>
                    <a:pt x="23735" y="18200"/>
                  </a:cubicBezTo>
                  <a:cubicBezTo>
                    <a:pt x="23815" y="18200"/>
                    <a:pt x="23896" y="18199"/>
                    <a:pt x="23976" y="18199"/>
                  </a:cubicBezTo>
                  <a:cubicBezTo>
                    <a:pt x="24076" y="18197"/>
                    <a:pt x="24175" y="18083"/>
                    <a:pt x="24111" y="17985"/>
                  </a:cubicBezTo>
                  <a:cubicBezTo>
                    <a:pt x="23550" y="17152"/>
                    <a:pt x="23715" y="15654"/>
                    <a:pt x="24881" y="15424"/>
                  </a:cubicBezTo>
                  <a:cubicBezTo>
                    <a:pt x="24959" y="15409"/>
                    <a:pt x="25040" y="15402"/>
                    <a:pt x="25121" y="15402"/>
                  </a:cubicBezTo>
                  <a:close/>
                  <a:moveTo>
                    <a:pt x="7991" y="15189"/>
                  </a:moveTo>
                  <a:cubicBezTo>
                    <a:pt x="8110" y="15189"/>
                    <a:pt x="8228" y="15203"/>
                    <a:pt x="8343" y="15232"/>
                  </a:cubicBezTo>
                  <a:cubicBezTo>
                    <a:pt x="9467" y="15519"/>
                    <a:pt x="9908" y="16909"/>
                    <a:pt x="8999" y="17702"/>
                  </a:cubicBezTo>
                  <a:cubicBezTo>
                    <a:pt x="8911" y="17779"/>
                    <a:pt x="8965" y="17954"/>
                    <a:pt x="9086" y="17954"/>
                  </a:cubicBezTo>
                  <a:cubicBezTo>
                    <a:pt x="9088" y="17954"/>
                    <a:pt x="9090" y="17954"/>
                    <a:pt x="9092" y="17954"/>
                  </a:cubicBezTo>
                  <a:cubicBezTo>
                    <a:pt x="9997" y="17917"/>
                    <a:pt x="10904" y="17880"/>
                    <a:pt x="11809" y="17842"/>
                  </a:cubicBezTo>
                  <a:lnTo>
                    <a:pt x="11809" y="17842"/>
                  </a:lnTo>
                  <a:cubicBezTo>
                    <a:pt x="11807" y="17876"/>
                    <a:pt x="11806" y="17910"/>
                    <a:pt x="11805" y="17944"/>
                  </a:cubicBezTo>
                  <a:cubicBezTo>
                    <a:pt x="11804" y="17957"/>
                    <a:pt x="11809" y="17969"/>
                    <a:pt x="11811" y="17981"/>
                  </a:cubicBezTo>
                  <a:cubicBezTo>
                    <a:pt x="11838" y="19060"/>
                    <a:pt x="11848" y="20125"/>
                    <a:pt x="11763" y="21201"/>
                  </a:cubicBezTo>
                  <a:cubicBezTo>
                    <a:pt x="11364" y="20968"/>
                    <a:pt x="10898" y="20852"/>
                    <a:pt x="10442" y="20852"/>
                  </a:cubicBezTo>
                  <a:cubicBezTo>
                    <a:pt x="9335" y="20852"/>
                    <a:pt x="8282" y="21534"/>
                    <a:pt x="8365" y="22870"/>
                  </a:cubicBezTo>
                  <a:cubicBezTo>
                    <a:pt x="8412" y="23642"/>
                    <a:pt x="8996" y="24284"/>
                    <a:pt x="9708" y="24531"/>
                  </a:cubicBezTo>
                  <a:cubicBezTo>
                    <a:pt x="9938" y="24610"/>
                    <a:pt x="10169" y="24646"/>
                    <a:pt x="10396" y="24646"/>
                  </a:cubicBezTo>
                  <a:cubicBezTo>
                    <a:pt x="10938" y="24646"/>
                    <a:pt x="11462" y="24441"/>
                    <a:pt x="11915" y="24123"/>
                  </a:cubicBezTo>
                  <a:lnTo>
                    <a:pt x="11915" y="24123"/>
                  </a:lnTo>
                  <a:cubicBezTo>
                    <a:pt x="11788" y="25116"/>
                    <a:pt x="11696" y="26110"/>
                    <a:pt x="11641" y="27108"/>
                  </a:cubicBezTo>
                  <a:cubicBezTo>
                    <a:pt x="11640" y="27109"/>
                    <a:pt x="11639" y="27109"/>
                    <a:pt x="11638" y="27109"/>
                  </a:cubicBezTo>
                  <a:cubicBezTo>
                    <a:pt x="11635" y="27109"/>
                    <a:pt x="11632" y="27108"/>
                    <a:pt x="11629" y="27108"/>
                  </a:cubicBezTo>
                  <a:cubicBezTo>
                    <a:pt x="11628" y="27108"/>
                    <a:pt x="11628" y="27108"/>
                    <a:pt x="11627" y="27108"/>
                  </a:cubicBezTo>
                  <a:cubicBezTo>
                    <a:pt x="10995" y="27269"/>
                    <a:pt x="10368" y="27349"/>
                    <a:pt x="9727" y="27349"/>
                  </a:cubicBezTo>
                  <a:cubicBezTo>
                    <a:pt x="9557" y="27349"/>
                    <a:pt x="9387" y="27344"/>
                    <a:pt x="9215" y="27332"/>
                  </a:cubicBezTo>
                  <a:cubicBezTo>
                    <a:pt x="9212" y="27332"/>
                    <a:pt x="9209" y="27332"/>
                    <a:pt x="9206" y="27332"/>
                  </a:cubicBezTo>
                  <a:cubicBezTo>
                    <a:pt x="9087" y="27332"/>
                    <a:pt x="9019" y="27488"/>
                    <a:pt x="9104" y="27574"/>
                  </a:cubicBezTo>
                  <a:cubicBezTo>
                    <a:pt x="10252" y="28745"/>
                    <a:pt x="9635" y="30792"/>
                    <a:pt x="7916" y="30879"/>
                  </a:cubicBezTo>
                  <a:cubicBezTo>
                    <a:pt x="7880" y="30881"/>
                    <a:pt x="7844" y="30882"/>
                    <a:pt x="7808" y="30882"/>
                  </a:cubicBezTo>
                  <a:cubicBezTo>
                    <a:pt x="6245" y="30882"/>
                    <a:pt x="5465" y="29095"/>
                    <a:pt x="6315" y="27832"/>
                  </a:cubicBezTo>
                  <a:cubicBezTo>
                    <a:pt x="6374" y="27749"/>
                    <a:pt x="6312" y="27611"/>
                    <a:pt x="6205" y="27611"/>
                  </a:cubicBezTo>
                  <a:cubicBezTo>
                    <a:pt x="6203" y="27611"/>
                    <a:pt x="6201" y="27611"/>
                    <a:pt x="6200" y="27611"/>
                  </a:cubicBezTo>
                  <a:cubicBezTo>
                    <a:pt x="5662" y="27631"/>
                    <a:pt x="5125" y="27651"/>
                    <a:pt x="4590" y="27671"/>
                  </a:cubicBezTo>
                  <a:cubicBezTo>
                    <a:pt x="4398" y="27677"/>
                    <a:pt x="4196" y="27704"/>
                    <a:pt x="3999" y="27704"/>
                  </a:cubicBezTo>
                  <a:cubicBezTo>
                    <a:pt x="3952" y="27704"/>
                    <a:pt x="3904" y="27702"/>
                    <a:pt x="3857" y="27699"/>
                  </a:cubicBezTo>
                  <a:cubicBezTo>
                    <a:pt x="3408" y="27663"/>
                    <a:pt x="3460" y="27704"/>
                    <a:pt x="3397" y="27252"/>
                  </a:cubicBezTo>
                  <a:cubicBezTo>
                    <a:pt x="3258" y="26243"/>
                    <a:pt x="3333" y="25148"/>
                    <a:pt x="3325" y="24116"/>
                  </a:cubicBezTo>
                  <a:lnTo>
                    <a:pt x="3325" y="24116"/>
                  </a:lnTo>
                  <a:cubicBezTo>
                    <a:pt x="3732" y="24345"/>
                    <a:pt x="4177" y="24452"/>
                    <a:pt x="4612" y="24452"/>
                  </a:cubicBezTo>
                  <a:cubicBezTo>
                    <a:pt x="5943" y="24452"/>
                    <a:pt x="7187" y="23452"/>
                    <a:pt x="6968" y="21881"/>
                  </a:cubicBezTo>
                  <a:cubicBezTo>
                    <a:pt x="6812" y="20748"/>
                    <a:pt x="5849" y="20094"/>
                    <a:pt x="4884" y="20094"/>
                  </a:cubicBezTo>
                  <a:cubicBezTo>
                    <a:pt x="4310" y="20094"/>
                    <a:pt x="3736" y="20326"/>
                    <a:pt x="3331" y="20825"/>
                  </a:cubicBezTo>
                  <a:cubicBezTo>
                    <a:pt x="3229" y="19821"/>
                    <a:pt x="3230" y="18819"/>
                    <a:pt x="3321" y="17813"/>
                  </a:cubicBezTo>
                  <a:lnTo>
                    <a:pt x="3321" y="17813"/>
                  </a:lnTo>
                  <a:cubicBezTo>
                    <a:pt x="4433" y="17829"/>
                    <a:pt x="5548" y="17842"/>
                    <a:pt x="6662" y="17860"/>
                  </a:cubicBezTo>
                  <a:cubicBezTo>
                    <a:pt x="6662" y="17860"/>
                    <a:pt x="6662" y="17860"/>
                    <a:pt x="6663" y="17860"/>
                  </a:cubicBezTo>
                  <a:cubicBezTo>
                    <a:pt x="6811" y="17860"/>
                    <a:pt x="6858" y="17675"/>
                    <a:pt x="6745" y="17592"/>
                  </a:cubicBezTo>
                  <a:cubicBezTo>
                    <a:pt x="5467" y="16643"/>
                    <a:pt x="6773" y="15189"/>
                    <a:pt x="7991" y="15189"/>
                  </a:cubicBezTo>
                  <a:close/>
                  <a:moveTo>
                    <a:pt x="20130" y="1"/>
                  </a:moveTo>
                  <a:cubicBezTo>
                    <a:pt x="19452" y="1"/>
                    <a:pt x="18778" y="49"/>
                    <a:pt x="18104" y="144"/>
                  </a:cubicBezTo>
                  <a:cubicBezTo>
                    <a:pt x="17982" y="160"/>
                    <a:pt x="17972" y="304"/>
                    <a:pt x="18029" y="383"/>
                  </a:cubicBezTo>
                  <a:cubicBezTo>
                    <a:pt x="18750" y="1378"/>
                    <a:pt x="17723" y="2546"/>
                    <a:pt x="16667" y="2559"/>
                  </a:cubicBezTo>
                  <a:cubicBezTo>
                    <a:pt x="16660" y="2559"/>
                    <a:pt x="16654" y="2559"/>
                    <a:pt x="16647" y="2559"/>
                  </a:cubicBezTo>
                  <a:cubicBezTo>
                    <a:pt x="15476" y="2559"/>
                    <a:pt x="14718" y="1487"/>
                    <a:pt x="14923" y="378"/>
                  </a:cubicBezTo>
                  <a:cubicBezTo>
                    <a:pt x="14937" y="298"/>
                    <a:pt x="14897" y="189"/>
                    <a:pt x="14796" y="189"/>
                  </a:cubicBezTo>
                  <a:cubicBezTo>
                    <a:pt x="14794" y="189"/>
                    <a:pt x="14791" y="189"/>
                    <a:pt x="14789" y="190"/>
                  </a:cubicBezTo>
                  <a:cubicBezTo>
                    <a:pt x="13883" y="249"/>
                    <a:pt x="12976" y="307"/>
                    <a:pt x="12068" y="364"/>
                  </a:cubicBezTo>
                  <a:cubicBezTo>
                    <a:pt x="11968" y="371"/>
                    <a:pt x="11911" y="442"/>
                    <a:pt x="11922" y="542"/>
                  </a:cubicBezTo>
                  <a:cubicBezTo>
                    <a:pt x="12037" y="1618"/>
                    <a:pt x="12080" y="2690"/>
                    <a:pt x="12053" y="3772"/>
                  </a:cubicBezTo>
                  <a:cubicBezTo>
                    <a:pt x="12050" y="3858"/>
                    <a:pt x="12121" y="3920"/>
                    <a:pt x="12200" y="3920"/>
                  </a:cubicBezTo>
                  <a:cubicBezTo>
                    <a:pt x="12222" y="3920"/>
                    <a:pt x="12244" y="3915"/>
                    <a:pt x="12265" y="3905"/>
                  </a:cubicBezTo>
                  <a:cubicBezTo>
                    <a:pt x="12617" y="3734"/>
                    <a:pt x="13031" y="3634"/>
                    <a:pt x="13433" y="3634"/>
                  </a:cubicBezTo>
                  <a:cubicBezTo>
                    <a:pt x="14161" y="3634"/>
                    <a:pt x="14848" y="3962"/>
                    <a:pt x="15049" y="4790"/>
                  </a:cubicBezTo>
                  <a:cubicBezTo>
                    <a:pt x="15215" y="5470"/>
                    <a:pt x="14758" y="6117"/>
                    <a:pt x="14103" y="6304"/>
                  </a:cubicBezTo>
                  <a:cubicBezTo>
                    <a:pt x="13942" y="6351"/>
                    <a:pt x="13779" y="6371"/>
                    <a:pt x="13616" y="6371"/>
                  </a:cubicBezTo>
                  <a:cubicBezTo>
                    <a:pt x="13113" y="6371"/>
                    <a:pt x="12614" y="6177"/>
                    <a:pt x="12168" y="5959"/>
                  </a:cubicBezTo>
                  <a:cubicBezTo>
                    <a:pt x="12143" y="5947"/>
                    <a:pt x="12117" y="5941"/>
                    <a:pt x="12092" y="5941"/>
                  </a:cubicBezTo>
                  <a:cubicBezTo>
                    <a:pt x="12020" y="5941"/>
                    <a:pt x="11955" y="5987"/>
                    <a:pt x="11951" y="6073"/>
                  </a:cubicBezTo>
                  <a:cubicBezTo>
                    <a:pt x="11910" y="7109"/>
                    <a:pt x="11878" y="8143"/>
                    <a:pt x="11849" y="9181"/>
                  </a:cubicBezTo>
                  <a:cubicBezTo>
                    <a:pt x="10812" y="9111"/>
                    <a:pt x="9779" y="9151"/>
                    <a:pt x="8741" y="9059"/>
                  </a:cubicBezTo>
                  <a:cubicBezTo>
                    <a:pt x="9531" y="7663"/>
                    <a:pt x="8734" y="5760"/>
                    <a:pt x="7056" y="5760"/>
                  </a:cubicBezTo>
                  <a:cubicBezTo>
                    <a:pt x="6961" y="5760"/>
                    <a:pt x="6863" y="5766"/>
                    <a:pt x="6762" y="5779"/>
                  </a:cubicBezTo>
                  <a:cubicBezTo>
                    <a:pt x="5192" y="5977"/>
                    <a:pt x="4639" y="7865"/>
                    <a:pt x="5640" y="8919"/>
                  </a:cubicBezTo>
                  <a:cubicBezTo>
                    <a:pt x="4917" y="8876"/>
                    <a:pt x="4195" y="8827"/>
                    <a:pt x="3473" y="8791"/>
                  </a:cubicBezTo>
                  <a:cubicBezTo>
                    <a:pt x="3470" y="8791"/>
                    <a:pt x="3467" y="8791"/>
                    <a:pt x="3464" y="8791"/>
                  </a:cubicBezTo>
                  <a:cubicBezTo>
                    <a:pt x="3345" y="8791"/>
                    <a:pt x="3304" y="8918"/>
                    <a:pt x="3347" y="9002"/>
                  </a:cubicBezTo>
                  <a:cubicBezTo>
                    <a:pt x="3369" y="9042"/>
                    <a:pt x="3406" y="9073"/>
                    <a:pt x="3462" y="9076"/>
                  </a:cubicBezTo>
                  <a:cubicBezTo>
                    <a:pt x="4328" y="9135"/>
                    <a:pt x="5194" y="9179"/>
                    <a:pt x="6061" y="9230"/>
                  </a:cubicBezTo>
                  <a:cubicBezTo>
                    <a:pt x="6064" y="9231"/>
                    <a:pt x="6068" y="9231"/>
                    <a:pt x="6071" y="9231"/>
                  </a:cubicBezTo>
                  <a:cubicBezTo>
                    <a:pt x="6207" y="9231"/>
                    <a:pt x="6257" y="9042"/>
                    <a:pt x="6143" y="8968"/>
                  </a:cubicBezTo>
                  <a:cubicBezTo>
                    <a:pt x="4870" y="8130"/>
                    <a:pt x="5373" y="6158"/>
                    <a:pt x="6910" y="6062"/>
                  </a:cubicBezTo>
                  <a:cubicBezTo>
                    <a:pt x="6955" y="6059"/>
                    <a:pt x="6998" y="6058"/>
                    <a:pt x="7041" y="6058"/>
                  </a:cubicBezTo>
                  <a:cubicBezTo>
                    <a:pt x="8623" y="6058"/>
                    <a:pt x="9229" y="7892"/>
                    <a:pt x="8375" y="9104"/>
                  </a:cubicBezTo>
                  <a:cubicBezTo>
                    <a:pt x="8306" y="9197"/>
                    <a:pt x="8387" y="9313"/>
                    <a:pt x="8489" y="9323"/>
                  </a:cubicBezTo>
                  <a:cubicBezTo>
                    <a:pt x="9140" y="9395"/>
                    <a:pt x="9815" y="9461"/>
                    <a:pt x="10485" y="9461"/>
                  </a:cubicBezTo>
                  <a:cubicBezTo>
                    <a:pt x="10916" y="9461"/>
                    <a:pt x="11345" y="9433"/>
                    <a:pt x="11764" y="9363"/>
                  </a:cubicBezTo>
                  <a:lnTo>
                    <a:pt x="11764" y="9363"/>
                  </a:lnTo>
                  <a:cubicBezTo>
                    <a:pt x="11631" y="9637"/>
                    <a:pt x="11720" y="10108"/>
                    <a:pt x="11730" y="10367"/>
                  </a:cubicBezTo>
                  <a:cubicBezTo>
                    <a:pt x="11749" y="10934"/>
                    <a:pt x="11792" y="11521"/>
                    <a:pt x="11964" y="12066"/>
                  </a:cubicBezTo>
                  <a:cubicBezTo>
                    <a:pt x="11969" y="12082"/>
                    <a:pt x="11977" y="12095"/>
                    <a:pt x="11991" y="12106"/>
                  </a:cubicBezTo>
                  <a:cubicBezTo>
                    <a:pt x="11936" y="12163"/>
                    <a:pt x="11989" y="12280"/>
                    <a:pt x="12073" y="12280"/>
                  </a:cubicBezTo>
                  <a:cubicBezTo>
                    <a:pt x="12081" y="12280"/>
                    <a:pt x="12089" y="12279"/>
                    <a:pt x="12098" y="12276"/>
                  </a:cubicBezTo>
                  <a:cubicBezTo>
                    <a:pt x="12383" y="12208"/>
                    <a:pt x="12695" y="12165"/>
                    <a:pt x="13005" y="12165"/>
                  </a:cubicBezTo>
                  <a:cubicBezTo>
                    <a:pt x="13850" y="12165"/>
                    <a:pt x="14676" y="12480"/>
                    <a:pt x="14876" y="13434"/>
                  </a:cubicBezTo>
                  <a:cubicBezTo>
                    <a:pt x="15021" y="14135"/>
                    <a:pt x="14603" y="14715"/>
                    <a:pt x="13925" y="14893"/>
                  </a:cubicBezTo>
                  <a:cubicBezTo>
                    <a:pt x="13762" y="14935"/>
                    <a:pt x="13600" y="14955"/>
                    <a:pt x="13439" y="14955"/>
                  </a:cubicBezTo>
                  <a:cubicBezTo>
                    <a:pt x="12989" y="14955"/>
                    <a:pt x="12551" y="14804"/>
                    <a:pt x="12147" y="14589"/>
                  </a:cubicBezTo>
                  <a:cubicBezTo>
                    <a:pt x="12123" y="14576"/>
                    <a:pt x="12099" y="14571"/>
                    <a:pt x="12077" y="14571"/>
                  </a:cubicBezTo>
                  <a:cubicBezTo>
                    <a:pt x="11970" y="14571"/>
                    <a:pt x="11894" y="14701"/>
                    <a:pt x="11964" y="14787"/>
                  </a:cubicBezTo>
                  <a:lnTo>
                    <a:pt x="11964" y="14788"/>
                  </a:lnTo>
                  <a:cubicBezTo>
                    <a:pt x="11851" y="15699"/>
                    <a:pt x="11843" y="16630"/>
                    <a:pt x="11815" y="17550"/>
                  </a:cubicBezTo>
                  <a:cubicBezTo>
                    <a:pt x="11025" y="17583"/>
                    <a:pt x="10233" y="17615"/>
                    <a:pt x="9442" y="17647"/>
                  </a:cubicBezTo>
                  <a:cubicBezTo>
                    <a:pt x="10301" y="16538"/>
                    <a:pt x="9406" y="14911"/>
                    <a:pt x="7953" y="14891"/>
                  </a:cubicBezTo>
                  <a:cubicBezTo>
                    <a:pt x="7944" y="14891"/>
                    <a:pt x="7935" y="14890"/>
                    <a:pt x="7925" y="14890"/>
                  </a:cubicBezTo>
                  <a:cubicBezTo>
                    <a:pt x="6537" y="14890"/>
                    <a:pt x="5354" y="16475"/>
                    <a:pt x="6290" y="17561"/>
                  </a:cubicBezTo>
                  <a:cubicBezTo>
                    <a:pt x="5893" y="17557"/>
                    <a:pt x="5497" y="17550"/>
                    <a:pt x="5099" y="17547"/>
                  </a:cubicBezTo>
                  <a:cubicBezTo>
                    <a:pt x="5094" y="17547"/>
                    <a:pt x="5088" y="17547"/>
                    <a:pt x="5082" y="17547"/>
                  </a:cubicBezTo>
                  <a:cubicBezTo>
                    <a:pt x="4867" y="17547"/>
                    <a:pt x="4413" y="17604"/>
                    <a:pt x="4038" y="17604"/>
                  </a:cubicBezTo>
                  <a:cubicBezTo>
                    <a:pt x="3821" y="17604"/>
                    <a:pt x="3630" y="17585"/>
                    <a:pt x="3528" y="17524"/>
                  </a:cubicBezTo>
                  <a:cubicBezTo>
                    <a:pt x="3177" y="17317"/>
                    <a:pt x="3322" y="16665"/>
                    <a:pt x="3322" y="16299"/>
                  </a:cubicBezTo>
                  <a:cubicBezTo>
                    <a:pt x="3323" y="15739"/>
                    <a:pt x="3342" y="15182"/>
                    <a:pt x="3374" y="14623"/>
                  </a:cubicBezTo>
                  <a:cubicBezTo>
                    <a:pt x="3379" y="14532"/>
                    <a:pt x="3301" y="14474"/>
                    <a:pt x="3224" y="14474"/>
                  </a:cubicBezTo>
                  <a:cubicBezTo>
                    <a:pt x="3178" y="14474"/>
                    <a:pt x="3133" y="14494"/>
                    <a:pt x="3105" y="14539"/>
                  </a:cubicBezTo>
                  <a:cubicBezTo>
                    <a:pt x="2810" y="15012"/>
                    <a:pt x="2360" y="15222"/>
                    <a:pt x="1914" y="15222"/>
                  </a:cubicBezTo>
                  <a:cubicBezTo>
                    <a:pt x="1188" y="15222"/>
                    <a:pt x="471" y="14667"/>
                    <a:pt x="443" y="13784"/>
                  </a:cubicBezTo>
                  <a:cubicBezTo>
                    <a:pt x="410" y="12731"/>
                    <a:pt x="1301" y="11996"/>
                    <a:pt x="2245" y="11996"/>
                  </a:cubicBezTo>
                  <a:cubicBezTo>
                    <a:pt x="2550" y="11996"/>
                    <a:pt x="2861" y="12073"/>
                    <a:pt x="3148" y="12240"/>
                  </a:cubicBezTo>
                  <a:cubicBezTo>
                    <a:pt x="3169" y="12253"/>
                    <a:pt x="3194" y="12259"/>
                    <a:pt x="3218" y="12259"/>
                  </a:cubicBezTo>
                  <a:cubicBezTo>
                    <a:pt x="3287" y="12259"/>
                    <a:pt x="3355" y="12211"/>
                    <a:pt x="3353" y="12132"/>
                  </a:cubicBezTo>
                  <a:cubicBezTo>
                    <a:pt x="3337" y="11094"/>
                    <a:pt x="3358" y="10055"/>
                    <a:pt x="3306" y="9017"/>
                  </a:cubicBezTo>
                  <a:cubicBezTo>
                    <a:pt x="3306" y="9016"/>
                    <a:pt x="3306" y="9013"/>
                    <a:pt x="3305" y="9012"/>
                  </a:cubicBezTo>
                  <a:cubicBezTo>
                    <a:pt x="3301" y="8963"/>
                    <a:pt x="3261" y="8937"/>
                    <a:pt x="3223" y="8937"/>
                  </a:cubicBezTo>
                  <a:cubicBezTo>
                    <a:pt x="3186" y="8937"/>
                    <a:pt x="3150" y="8961"/>
                    <a:pt x="3148" y="9011"/>
                  </a:cubicBezTo>
                  <a:cubicBezTo>
                    <a:pt x="3094" y="9977"/>
                    <a:pt x="3104" y="10943"/>
                    <a:pt x="3089" y="11909"/>
                  </a:cubicBezTo>
                  <a:cubicBezTo>
                    <a:pt x="2817" y="11787"/>
                    <a:pt x="2529" y="11729"/>
                    <a:pt x="2244" y="11729"/>
                  </a:cubicBezTo>
                  <a:cubicBezTo>
                    <a:pt x="1100" y="11729"/>
                    <a:pt x="1" y="12648"/>
                    <a:pt x="163" y="13940"/>
                  </a:cubicBezTo>
                  <a:cubicBezTo>
                    <a:pt x="287" y="14929"/>
                    <a:pt x="1096" y="15518"/>
                    <a:pt x="1914" y="15518"/>
                  </a:cubicBezTo>
                  <a:cubicBezTo>
                    <a:pt x="2324" y="15518"/>
                    <a:pt x="2736" y="15370"/>
                    <a:pt x="3065" y="15051"/>
                  </a:cubicBezTo>
                  <a:lnTo>
                    <a:pt x="3065" y="15051"/>
                  </a:lnTo>
                  <a:cubicBezTo>
                    <a:pt x="3032" y="15922"/>
                    <a:pt x="3029" y="16789"/>
                    <a:pt x="3066" y="17660"/>
                  </a:cubicBezTo>
                  <a:cubicBezTo>
                    <a:pt x="3068" y="17702"/>
                    <a:pt x="3084" y="17740"/>
                    <a:pt x="3110" y="17769"/>
                  </a:cubicBezTo>
                  <a:cubicBezTo>
                    <a:pt x="2968" y="18928"/>
                    <a:pt x="2969" y="20077"/>
                    <a:pt x="3101" y="21237"/>
                  </a:cubicBezTo>
                  <a:cubicBezTo>
                    <a:pt x="3109" y="21306"/>
                    <a:pt x="3171" y="21341"/>
                    <a:pt x="3233" y="21341"/>
                  </a:cubicBezTo>
                  <a:cubicBezTo>
                    <a:pt x="3279" y="21341"/>
                    <a:pt x="3326" y="21321"/>
                    <a:pt x="3349" y="21280"/>
                  </a:cubicBezTo>
                  <a:cubicBezTo>
                    <a:pt x="3708" y="20663"/>
                    <a:pt x="4301" y="20381"/>
                    <a:pt x="4890" y="20381"/>
                  </a:cubicBezTo>
                  <a:cubicBezTo>
                    <a:pt x="5750" y="20381"/>
                    <a:pt x="6600" y="20985"/>
                    <a:pt x="6688" y="22027"/>
                  </a:cubicBezTo>
                  <a:cubicBezTo>
                    <a:pt x="6801" y="23370"/>
                    <a:pt x="5749" y="24165"/>
                    <a:pt x="4623" y="24165"/>
                  </a:cubicBezTo>
                  <a:cubicBezTo>
                    <a:pt x="4154" y="24165"/>
                    <a:pt x="3671" y="24027"/>
                    <a:pt x="3254" y="23733"/>
                  </a:cubicBezTo>
                  <a:cubicBezTo>
                    <a:pt x="3233" y="23717"/>
                    <a:pt x="3207" y="23710"/>
                    <a:pt x="3182" y="23710"/>
                  </a:cubicBezTo>
                  <a:cubicBezTo>
                    <a:pt x="3107" y="23710"/>
                    <a:pt x="3031" y="23769"/>
                    <a:pt x="3033" y="23848"/>
                  </a:cubicBezTo>
                  <a:cubicBezTo>
                    <a:pt x="3063" y="25185"/>
                    <a:pt x="3092" y="26522"/>
                    <a:pt x="3121" y="27859"/>
                  </a:cubicBezTo>
                  <a:cubicBezTo>
                    <a:pt x="3123" y="27929"/>
                    <a:pt x="3176" y="28008"/>
                    <a:pt x="3254" y="28008"/>
                  </a:cubicBezTo>
                  <a:cubicBezTo>
                    <a:pt x="3256" y="28008"/>
                    <a:pt x="3258" y="28008"/>
                    <a:pt x="3260" y="28008"/>
                  </a:cubicBezTo>
                  <a:lnTo>
                    <a:pt x="5936" y="27908"/>
                  </a:lnTo>
                  <a:lnTo>
                    <a:pt x="5936" y="27908"/>
                  </a:lnTo>
                  <a:cubicBezTo>
                    <a:pt x="5183" y="29355"/>
                    <a:pt x="6149" y="31168"/>
                    <a:pt x="7806" y="31168"/>
                  </a:cubicBezTo>
                  <a:cubicBezTo>
                    <a:pt x="7906" y="31168"/>
                    <a:pt x="8009" y="31162"/>
                    <a:pt x="8114" y="31148"/>
                  </a:cubicBezTo>
                  <a:cubicBezTo>
                    <a:pt x="9848" y="30924"/>
                    <a:pt x="10491" y="28942"/>
                    <a:pt x="9532" y="27636"/>
                  </a:cubicBezTo>
                  <a:lnTo>
                    <a:pt x="9532" y="27636"/>
                  </a:lnTo>
                  <a:cubicBezTo>
                    <a:pt x="9595" y="27637"/>
                    <a:pt x="9657" y="27638"/>
                    <a:pt x="9719" y="27638"/>
                  </a:cubicBezTo>
                  <a:cubicBezTo>
                    <a:pt x="10385" y="27638"/>
                    <a:pt x="11034" y="27557"/>
                    <a:pt x="11692" y="27390"/>
                  </a:cubicBezTo>
                  <a:cubicBezTo>
                    <a:pt x="11735" y="27379"/>
                    <a:pt x="11766" y="27353"/>
                    <a:pt x="11781" y="27320"/>
                  </a:cubicBezTo>
                  <a:lnTo>
                    <a:pt x="15218" y="27417"/>
                  </a:lnTo>
                  <a:cubicBezTo>
                    <a:pt x="15220" y="27417"/>
                    <a:pt x="15221" y="27417"/>
                    <a:pt x="15223" y="27417"/>
                  </a:cubicBezTo>
                  <a:cubicBezTo>
                    <a:pt x="15369" y="27417"/>
                    <a:pt x="15412" y="27234"/>
                    <a:pt x="15301" y="27150"/>
                  </a:cubicBezTo>
                  <a:cubicBezTo>
                    <a:pt x="14304" y="26402"/>
                    <a:pt x="14527" y="24492"/>
                    <a:pt x="15912" y="24356"/>
                  </a:cubicBezTo>
                  <a:cubicBezTo>
                    <a:pt x="15959" y="24352"/>
                    <a:pt x="16007" y="24349"/>
                    <a:pt x="16054" y="24349"/>
                  </a:cubicBezTo>
                  <a:cubicBezTo>
                    <a:pt x="16593" y="24349"/>
                    <a:pt x="17118" y="24645"/>
                    <a:pt x="17424" y="25085"/>
                  </a:cubicBezTo>
                  <a:cubicBezTo>
                    <a:pt x="17894" y="25763"/>
                    <a:pt x="17591" y="26476"/>
                    <a:pt x="17361" y="27183"/>
                  </a:cubicBezTo>
                  <a:cubicBezTo>
                    <a:pt x="17333" y="27272"/>
                    <a:pt x="17400" y="27367"/>
                    <a:pt x="17494" y="27370"/>
                  </a:cubicBezTo>
                  <a:cubicBezTo>
                    <a:pt x="18646" y="27419"/>
                    <a:pt x="19795" y="27465"/>
                    <a:pt x="20947" y="27512"/>
                  </a:cubicBezTo>
                  <a:cubicBezTo>
                    <a:pt x="20949" y="27512"/>
                    <a:pt x="20950" y="27512"/>
                    <a:pt x="20951" y="27512"/>
                  </a:cubicBezTo>
                  <a:cubicBezTo>
                    <a:pt x="21009" y="27512"/>
                    <a:pt x="21072" y="27469"/>
                    <a:pt x="21089" y="27411"/>
                  </a:cubicBezTo>
                  <a:cubicBezTo>
                    <a:pt x="22049" y="27394"/>
                    <a:pt x="23005" y="27373"/>
                    <a:pt x="23963" y="27350"/>
                  </a:cubicBezTo>
                  <a:lnTo>
                    <a:pt x="23963" y="27350"/>
                  </a:lnTo>
                  <a:cubicBezTo>
                    <a:pt x="22899" y="28632"/>
                    <a:pt x="23585" y="30732"/>
                    <a:pt x="25405" y="30829"/>
                  </a:cubicBezTo>
                  <a:cubicBezTo>
                    <a:pt x="25448" y="30831"/>
                    <a:pt x="25490" y="30832"/>
                    <a:pt x="25532" y="30832"/>
                  </a:cubicBezTo>
                  <a:cubicBezTo>
                    <a:pt x="27294" y="30832"/>
                    <a:pt x="28133" y="28826"/>
                    <a:pt x="27170" y="27465"/>
                  </a:cubicBezTo>
                  <a:cubicBezTo>
                    <a:pt x="27613" y="27423"/>
                    <a:pt x="28055" y="27401"/>
                    <a:pt x="28497" y="27401"/>
                  </a:cubicBezTo>
                  <a:cubicBezTo>
                    <a:pt x="28903" y="27401"/>
                    <a:pt x="29309" y="27419"/>
                    <a:pt x="29718" y="27456"/>
                  </a:cubicBezTo>
                  <a:cubicBezTo>
                    <a:pt x="29720" y="27456"/>
                    <a:pt x="29723" y="27456"/>
                    <a:pt x="29726" y="27456"/>
                  </a:cubicBezTo>
                  <a:cubicBezTo>
                    <a:pt x="29802" y="27456"/>
                    <a:pt x="29868" y="27388"/>
                    <a:pt x="29870" y="27317"/>
                  </a:cubicBezTo>
                  <a:cubicBezTo>
                    <a:pt x="29907" y="26185"/>
                    <a:pt x="29947" y="25054"/>
                    <a:pt x="29985" y="23922"/>
                  </a:cubicBezTo>
                  <a:cubicBezTo>
                    <a:pt x="29988" y="23827"/>
                    <a:pt x="29915" y="23777"/>
                    <a:pt x="29841" y="23777"/>
                  </a:cubicBezTo>
                  <a:cubicBezTo>
                    <a:pt x="29826" y="23777"/>
                    <a:pt x="29811" y="23779"/>
                    <a:pt x="29797" y="23783"/>
                  </a:cubicBezTo>
                  <a:cubicBezTo>
                    <a:pt x="29812" y="23768"/>
                    <a:pt x="29829" y="23754"/>
                    <a:pt x="29844" y="23738"/>
                  </a:cubicBezTo>
                  <a:cubicBezTo>
                    <a:pt x="29918" y="23662"/>
                    <a:pt x="29853" y="23559"/>
                    <a:pt x="29771" y="23559"/>
                  </a:cubicBezTo>
                  <a:cubicBezTo>
                    <a:pt x="29748" y="23559"/>
                    <a:pt x="29725" y="23567"/>
                    <a:pt x="29702" y="23585"/>
                  </a:cubicBezTo>
                  <a:cubicBezTo>
                    <a:pt x="29335" y="23881"/>
                    <a:pt x="28899" y="24023"/>
                    <a:pt x="28473" y="24023"/>
                  </a:cubicBezTo>
                  <a:cubicBezTo>
                    <a:pt x="27667" y="24023"/>
                    <a:pt x="26898" y="23515"/>
                    <a:pt x="26708" y="22587"/>
                  </a:cubicBezTo>
                  <a:cubicBezTo>
                    <a:pt x="26449" y="21311"/>
                    <a:pt x="27272" y="20885"/>
                    <a:pt x="28209" y="20885"/>
                  </a:cubicBezTo>
                  <a:cubicBezTo>
                    <a:pt x="28693" y="20885"/>
                    <a:pt x="29207" y="20999"/>
                    <a:pt x="29618" y="21167"/>
                  </a:cubicBezTo>
                  <a:cubicBezTo>
                    <a:pt x="29635" y="21174"/>
                    <a:pt x="29651" y="21177"/>
                    <a:pt x="29667" y="21177"/>
                  </a:cubicBezTo>
                  <a:cubicBezTo>
                    <a:pt x="29754" y="21177"/>
                    <a:pt x="29816" y="21080"/>
                    <a:pt x="29803" y="20996"/>
                  </a:cubicBezTo>
                  <a:cubicBezTo>
                    <a:pt x="29668" y="20064"/>
                    <a:pt x="29465" y="19153"/>
                    <a:pt x="29187" y="18256"/>
                  </a:cubicBezTo>
                  <a:cubicBezTo>
                    <a:pt x="29181" y="18237"/>
                    <a:pt x="29171" y="18226"/>
                    <a:pt x="29164" y="18212"/>
                  </a:cubicBezTo>
                  <a:cubicBezTo>
                    <a:pt x="29166" y="18205"/>
                    <a:pt x="29170" y="18197"/>
                    <a:pt x="29170" y="18187"/>
                  </a:cubicBezTo>
                  <a:cubicBezTo>
                    <a:pt x="29184" y="17372"/>
                    <a:pt x="29230" y="16561"/>
                    <a:pt x="29305" y="15751"/>
                  </a:cubicBezTo>
                  <a:cubicBezTo>
                    <a:pt x="29660" y="15948"/>
                    <a:pt x="30045" y="16041"/>
                    <a:pt x="30421" y="16041"/>
                  </a:cubicBezTo>
                  <a:cubicBezTo>
                    <a:pt x="31540" y="16041"/>
                    <a:pt x="32581" y="15223"/>
                    <a:pt x="32505" y="13900"/>
                  </a:cubicBezTo>
                  <a:cubicBezTo>
                    <a:pt x="32441" y="12793"/>
                    <a:pt x="31537" y="12114"/>
                    <a:pt x="30588" y="12114"/>
                  </a:cubicBezTo>
                  <a:cubicBezTo>
                    <a:pt x="30217" y="12114"/>
                    <a:pt x="29840" y="12218"/>
                    <a:pt x="29503" y="12441"/>
                  </a:cubicBezTo>
                  <a:cubicBezTo>
                    <a:pt x="29497" y="11471"/>
                    <a:pt x="29545" y="10508"/>
                    <a:pt x="29654" y="9542"/>
                  </a:cubicBezTo>
                  <a:cubicBezTo>
                    <a:pt x="29663" y="9467"/>
                    <a:pt x="29589" y="9393"/>
                    <a:pt x="29515" y="9393"/>
                  </a:cubicBezTo>
                  <a:cubicBezTo>
                    <a:pt x="29515" y="9393"/>
                    <a:pt x="29514" y="9393"/>
                    <a:pt x="29514" y="9393"/>
                  </a:cubicBezTo>
                  <a:cubicBezTo>
                    <a:pt x="28364" y="9399"/>
                    <a:pt x="27216" y="9408"/>
                    <a:pt x="26068" y="9415"/>
                  </a:cubicBezTo>
                  <a:cubicBezTo>
                    <a:pt x="25947" y="9415"/>
                    <a:pt x="25864" y="9565"/>
                    <a:pt x="25956" y="9659"/>
                  </a:cubicBezTo>
                  <a:cubicBezTo>
                    <a:pt x="26752" y="10482"/>
                    <a:pt x="26319" y="11948"/>
                    <a:pt x="25098" y="11948"/>
                  </a:cubicBezTo>
                  <a:cubicBezTo>
                    <a:pt x="25083" y="11948"/>
                    <a:pt x="25067" y="11948"/>
                    <a:pt x="25052" y="11947"/>
                  </a:cubicBezTo>
                  <a:cubicBezTo>
                    <a:pt x="23805" y="11909"/>
                    <a:pt x="23433" y="10387"/>
                    <a:pt x="24292" y="9608"/>
                  </a:cubicBezTo>
                  <a:cubicBezTo>
                    <a:pt x="24386" y="9521"/>
                    <a:pt x="24322" y="9362"/>
                    <a:pt x="24198" y="9356"/>
                  </a:cubicBezTo>
                  <a:cubicBezTo>
                    <a:pt x="23467" y="9318"/>
                    <a:pt x="22735" y="9294"/>
                    <a:pt x="22004" y="9294"/>
                  </a:cubicBezTo>
                  <a:cubicBezTo>
                    <a:pt x="21465" y="9294"/>
                    <a:pt x="20926" y="9307"/>
                    <a:pt x="20388" y="9337"/>
                  </a:cubicBezTo>
                  <a:cubicBezTo>
                    <a:pt x="20372" y="9299"/>
                    <a:pt x="20351" y="9263"/>
                    <a:pt x="20326" y="9230"/>
                  </a:cubicBezTo>
                  <a:cubicBezTo>
                    <a:pt x="20326" y="9224"/>
                    <a:pt x="20330" y="9219"/>
                    <a:pt x="20331" y="9213"/>
                  </a:cubicBezTo>
                  <a:cubicBezTo>
                    <a:pt x="20417" y="8231"/>
                    <a:pt x="20464" y="7249"/>
                    <a:pt x="20478" y="6263"/>
                  </a:cubicBezTo>
                  <a:cubicBezTo>
                    <a:pt x="20479" y="6180"/>
                    <a:pt x="20412" y="6114"/>
                    <a:pt x="20332" y="6114"/>
                  </a:cubicBezTo>
                  <a:cubicBezTo>
                    <a:pt x="20322" y="6114"/>
                    <a:pt x="20312" y="6115"/>
                    <a:pt x="20301" y="6117"/>
                  </a:cubicBezTo>
                  <a:cubicBezTo>
                    <a:pt x="19943" y="6195"/>
                    <a:pt x="19572" y="6267"/>
                    <a:pt x="19204" y="6267"/>
                  </a:cubicBezTo>
                  <a:cubicBezTo>
                    <a:pt x="18989" y="6267"/>
                    <a:pt x="18775" y="6243"/>
                    <a:pt x="18565" y="6180"/>
                  </a:cubicBezTo>
                  <a:cubicBezTo>
                    <a:pt x="17861" y="5972"/>
                    <a:pt x="17359" y="5201"/>
                    <a:pt x="17776" y="4504"/>
                  </a:cubicBezTo>
                  <a:cubicBezTo>
                    <a:pt x="18085" y="3986"/>
                    <a:pt x="18912" y="3556"/>
                    <a:pt x="19634" y="3556"/>
                  </a:cubicBezTo>
                  <a:cubicBezTo>
                    <a:pt x="20048" y="3556"/>
                    <a:pt x="20427" y="3697"/>
                    <a:pt x="20656" y="4042"/>
                  </a:cubicBezTo>
                  <a:cubicBezTo>
                    <a:pt x="20687" y="4090"/>
                    <a:pt x="20741" y="4114"/>
                    <a:pt x="20792" y="4114"/>
                  </a:cubicBezTo>
                  <a:cubicBezTo>
                    <a:pt x="20862" y="4114"/>
                    <a:pt x="20928" y="4070"/>
                    <a:pt x="20928" y="3980"/>
                  </a:cubicBezTo>
                  <a:lnTo>
                    <a:pt x="20928" y="168"/>
                  </a:lnTo>
                  <a:cubicBezTo>
                    <a:pt x="20927" y="88"/>
                    <a:pt x="20870" y="21"/>
                    <a:pt x="20789" y="16"/>
                  </a:cubicBezTo>
                  <a:cubicBezTo>
                    <a:pt x="20569" y="6"/>
                    <a:pt x="20349" y="1"/>
                    <a:pt x="201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3"/>
            <p:cNvSpPr/>
            <p:nvPr/>
          </p:nvSpPr>
          <p:spPr>
            <a:xfrm>
              <a:off x="7484943" y="1906063"/>
              <a:ext cx="670820" cy="476911"/>
            </a:xfrm>
            <a:custGeom>
              <a:rect b="b" l="l" r="r" t="t"/>
              <a:pathLst>
                <a:path extrusionOk="0" h="8463" w="11904">
                  <a:moveTo>
                    <a:pt x="1078" y="1"/>
                  </a:moveTo>
                  <a:cubicBezTo>
                    <a:pt x="746" y="1"/>
                    <a:pt x="414" y="2"/>
                    <a:pt x="82" y="4"/>
                  </a:cubicBezTo>
                  <a:cubicBezTo>
                    <a:pt x="100" y="243"/>
                    <a:pt x="57" y="513"/>
                    <a:pt x="53" y="690"/>
                  </a:cubicBezTo>
                  <a:cubicBezTo>
                    <a:pt x="48" y="1277"/>
                    <a:pt x="51" y="1868"/>
                    <a:pt x="29" y="2456"/>
                  </a:cubicBezTo>
                  <a:cubicBezTo>
                    <a:pt x="28" y="2488"/>
                    <a:pt x="16" y="2514"/>
                    <a:pt x="0" y="2534"/>
                  </a:cubicBezTo>
                  <a:cubicBezTo>
                    <a:pt x="360" y="2323"/>
                    <a:pt x="801" y="2218"/>
                    <a:pt x="1245" y="2218"/>
                  </a:cubicBezTo>
                  <a:cubicBezTo>
                    <a:pt x="2337" y="2218"/>
                    <a:pt x="3447" y="2851"/>
                    <a:pt x="3411" y="4076"/>
                  </a:cubicBezTo>
                  <a:cubicBezTo>
                    <a:pt x="3382" y="5077"/>
                    <a:pt x="2394" y="5650"/>
                    <a:pt x="1444" y="5650"/>
                  </a:cubicBezTo>
                  <a:cubicBezTo>
                    <a:pt x="1050" y="5650"/>
                    <a:pt x="663" y="5552"/>
                    <a:pt x="353" y="5345"/>
                  </a:cubicBezTo>
                  <a:lnTo>
                    <a:pt x="353" y="5345"/>
                  </a:lnTo>
                  <a:cubicBezTo>
                    <a:pt x="602" y="6286"/>
                    <a:pt x="578" y="7280"/>
                    <a:pt x="411" y="8232"/>
                  </a:cubicBezTo>
                  <a:cubicBezTo>
                    <a:pt x="1397" y="8292"/>
                    <a:pt x="2384" y="8322"/>
                    <a:pt x="3370" y="8323"/>
                  </a:cubicBezTo>
                  <a:cubicBezTo>
                    <a:pt x="2835" y="7238"/>
                    <a:pt x="3294" y="5606"/>
                    <a:pt x="4679" y="5529"/>
                  </a:cubicBezTo>
                  <a:cubicBezTo>
                    <a:pt x="4708" y="5527"/>
                    <a:pt x="4737" y="5527"/>
                    <a:pt x="4767" y="5527"/>
                  </a:cubicBezTo>
                  <a:cubicBezTo>
                    <a:pt x="5347" y="5527"/>
                    <a:pt x="5946" y="5835"/>
                    <a:pt x="6263" y="6321"/>
                  </a:cubicBezTo>
                  <a:cubicBezTo>
                    <a:pt x="6702" y="7000"/>
                    <a:pt x="6418" y="7716"/>
                    <a:pt x="6053" y="8350"/>
                  </a:cubicBezTo>
                  <a:cubicBezTo>
                    <a:pt x="6450" y="8365"/>
                    <a:pt x="6846" y="8380"/>
                    <a:pt x="7241" y="8395"/>
                  </a:cubicBezTo>
                  <a:cubicBezTo>
                    <a:pt x="7416" y="8401"/>
                    <a:pt x="7752" y="8462"/>
                    <a:pt x="8032" y="8462"/>
                  </a:cubicBezTo>
                  <a:cubicBezTo>
                    <a:pt x="8206" y="8462"/>
                    <a:pt x="8359" y="8439"/>
                    <a:pt x="8439" y="8364"/>
                  </a:cubicBezTo>
                  <a:cubicBezTo>
                    <a:pt x="8642" y="8177"/>
                    <a:pt x="8555" y="7405"/>
                    <a:pt x="8576" y="7102"/>
                  </a:cubicBezTo>
                  <a:cubicBezTo>
                    <a:pt x="8602" y="6705"/>
                    <a:pt x="8637" y="6309"/>
                    <a:pt x="8677" y="5915"/>
                  </a:cubicBezTo>
                  <a:cubicBezTo>
                    <a:pt x="8685" y="5838"/>
                    <a:pt x="8752" y="5774"/>
                    <a:pt x="8825" y="5774"/>
                  </a:cubicBezTo>
                  <a:cubicBezTo>
                    <a:pt x="8850" y="5774"/>
                    <a:pt x="8876" y="5781"/>
                    <a:pt x="8900" y="5798"/>
                  </a:cubicBezTo>
                  <a:cubicBezTo>
                    <a:pt x="9259" y="6048"/>
                    <a:pt x="9675" y="6168"/>
                    <a:pt x="10079" y="6168"/>
                  </a:cubicBezTo>
                  <a:cubicBezTo>
                    <a:pt x="10973" y="6168"/>
                    <a:pt x="11810" y="5582"/>
                    <a:pt x="11859" y="4522"/>
                  </a:cubicBezTo>
                  <a:cubicBezTo>
                    <a:pt x="11904" y="3488"/>
                    <a:pt x="11090" y="2814"/>
                    <a:pt x="10225" y="2814"/>
                  </a:cubicBezTo>
                  <a:cubicBezTo>
                    <a:pt x="9834" y="2814"/>
                    <a:pt x="9433" y="2952"/>
                    <a:pt x="9096" y="3255"/>
                  </a:cubicBezTo>
                  <a:cubicBezTo>
                    <a:pt x="9068" y="3281"/>
                    <a:pt x="9035" y="3293"/>
                    <a:pt x="9003" y="3293"/>
                  </a:cubicBezTo>
                  <a:cubicBezTo>
                    <a:pt x="8927" y="3293"/>
                    <a:pt x="8855" y="3228"/>
                    <a:pt x="8853" y="3139"/>
                  </a:cubicBezTo>
                  <a:cubicBezTo>
                    <a:pt x="8842" y="2551"/>
                    <a:pt x="8847" y="1964"/>
                    <a:pt x="8878" y="1378"/>
                  </a:cubicBezTo>
                  <a:cubicBezTo>
                    <a:pt x="8899" y="1042"/>
                    <a:pt x="9128" y="317"/>
                    <a:pt x="8831" y="95"/>
                  </a:cubicBezTo>
                  <a:cubicBezTo>
                    <a:pt x="8763" y="43"/>
                    <a:pt x="8602" y="26"/>
                    <a:pt x="8408" y="26"/>
                  </a:cubicBezTo>
                  <a:cubicBezTo>
                    <a:pt x="8000" y="26"/>
                    <a:pt x="7441" y="103"/>
                    <a:pt x="7264" y="104"/>
                  </a:cubicBezTo>
                  <a:cubicBezTo>
                    <a:pt x="6844" y="108"/>
                    <a:pt x="6424" y="110"/>
                    <a:pt x="6003" y="112"/>
                  </a:cubicBezTo>
                  <a:cubicBezTo>
                    <a:pt x="6689" y="1135"/>
                    <a:pt x="6105" y="2649"/>
                    <a:pt x="4753" y="2649"/>
                  </a:cubicBezTo>
                  <a:cubicBezTo>
                    <a:pt x="4729" y="2649"/>
                    <a:pt x="4705" y="2648"/>
                    <a:pt x="4681" y="2647"/>
                  </a:cubicBezTo>
                  <a:cubicBezTo>
                    <a:pt x="3289" y="2596"/>
                    <a:pt x="2763" y="1042"/>
                    <a:pt x="3519" y="44"/>
                  </a:cubicBezTo>
                  <a:cubicBezTo>
                    <a:pt x="2705" y="10"/>
                    <a:pt x="1892" y="1"/>
                    <a:pt x="10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3"/>
            <p:cNvSpPr/>
            <p:nvPr/>
          </p:nvSpPr>
          <p:spPr>
            <a:xfrm>
              <a:off x="7502863" y="2233697"/>
              <a:ext cx="511906" cy="853459"/>
            </a:xfrm>
            <a:custGeom>
              <a:rect b="b" l="l" r="r" t="t"/>
              <a:pathLst>
                <a:path extrusionOk="0" h="15145" w="9084">
                  <a:moveTo>
                    <a:pt x="4444" y="0"/>
                  </a:moveTo>
                  <a:cubicBezTo>
                    <a:pt x="4363" y="0"/>
                    <a:pt x="4282" y="8"/>
                    <a:pt x="4203" y="23"/>
                  </a:cubicBezTo>
                  <a:cubicBezTo>
                    <a:pt x="3037" y="252"/>
                    <a:pt x="2872" y="1751"/>
                    <a:pt x="3433" y="2584"/>
                  </a:cubicBezTo>
                  <a:cubicBezTo>
                    <a:pt x="3497" y="2682"/>
                    <a:pt x="3398" y="2796"/>
                    <a:pt x="3298" y="2797"/>
                  </a:cubicBezTo>
                  <a:cubicBezTo>
                    <a:pt x="3215" y="2797"/>
                    <a:pt x="3133" y="2798"/>
                    <a:pt x="3050" y="2798"/>
                  </a:cubicBezTo>
                  <a:cubicBezTo>
                    <a:pt x="2035" y="2798"/>
                    <a:pt x="1021" y="2768"/>
                    <a:pt x="7" y="2703"/>
                  </a:cubicBezTo>
                  <a:cubicBezTo>
                    <a:pt x="6" y="2703"/>
                    <a:pt x="2" y="2702"/>
                    <a:pt x="1" y="2702"/>
                  </a:cubicBezTo>
                  <a:lnTo>
                    <a:pt x="1" y="2702"/>
                  </a:lnTo>
                  <a:cubicBezTo>
                    <a:pt x="2" y="2710"/>
                    <a:pt x="4" y="2717"/>
                    <a:pt x="6" y="2727"/>
                  </a:cubicBezTo>
                  <a:cubicBezTo>
                    <a:pt x="55" y="3809"/>
                    <a:pt x="54" y="4893"/>
                    <a:pt x="21" y="5977"/>
                  </a:cubicBezTo>
                  <a:cubicBezTo>
                    <a:pt x="555" y="5652"/>
                    <a:pt x="1175" y="5349"/>
                    <a:pt x="1796" y="5349"/>
                  </a:cubicBezTo>
                  <a:cubicBezTo>
                    <a:pt x="2046" y="5349"/>
                    <a:pt x="2296" y="5398"/>
                    <a:pt x="2541" y="5515"/>
                  </a:cubicBezTo>
                  <a:cubicBezTo>
                    <a:pt x="3254" y="5853"/>
                    <a:pt x="3850" y="6795"/>
                    <a:pt x="3816" y="7591"/>
                  </a:cubicBezTo>
                  <a:cubicBezTo>
                    <a:pt x="3768" y="8710"/>
                    <a:pt x="2813" y="9187"/>
                    <a:pt x="1816" y="9187"/>
                  </a:cubicBezTo>
                  <a:cubicBezTo>
                    <a:pt x="1239" y="9187"/>
                    <a:pt x="647" y="9028"/>
                    <a:pt x="209" y="8740"/>
                  </a:cubicBezTo>
                  <a:lnTo>
                    <a:pt x="209" y="8740"/>
                  </a:lnTo>
                  <a:lnTo>
                    <a:pt x="408" y="11790"/>
                  </a:lnTo>
                  <a:cubicBezTo>
                    <a:pt x="1482" y="11743"/>
                    <a:pt x="2556" y="11705"/>
                    <a:pt x="3629" y="11662"/>
                  </a:cubicBezTo>
                  <a:cubicBezTo>
                    <a:pt x="3630" y="11662"/>
                    <a:pt x="3631" y="11662"/>
                    <a:pt x="3632" y="11662"/>
                  </a:cubicBezTo>
                  <a:cubicBezTo>
                    <a:pt x="3756" y="11662"/>
                    <a:pt x="3807" y="11831"/>
                    <a:pt x="3721" y="11908"/>
                  </a:cubicBezTo>
                  <a:cubicBezTo>
                    <a:pt x="2521" y="12975"/>
                    <a:pt x="3045" y="15047"/>
                    <a:pt x="4739" y="15141"/>
                  </a:cubicBezTo>
                  <a:cubicBezTo>
                    <a:pt x="4779" y="15143"/>
                    <a:pt x="4818" y="15144"/>
                    <a:pt x="4857" y="15144"/>
                  </a:cubicBezTo>
                  <a:cubicBezTo>
                    <a:pt x="6475" y="15144"/>
                    <a:pt x="7161" y="13207"/>
                    <a:pt x="6108" y="12044"/>
                  </a:cubicBezTo>
                  <a:cubicBezTo>
                    <a:pt x="6042" y="11969"/>
                    <a:pt x="6069" y="11816"/>
                    <a:pt x="6182" y="11804"/>
                  </a:cubicBezTo>
                  <a:cubicBezTo>
                    <a:pt x="6666" y="11749"/>
                    <a:pt x="7149" y="11711"/>
                    <a:pt x="7636" y="11706"/>
                  </a:cubicBezTo>
                  <a:cubicBezTo>
                    <a:pt x="7639" y="11706"/>
                    <a:pt x="7643" y="11706"/>
                    <a:pt x="7647" y="11706"/>
                  </a:cubicBezTo>
                  <a:cubicBezTo>
                    <a:pt x="7841" y="11706"/>
                    <a:pt x="8145" y="11765"/>
                    <a:pt x="8414" y="11765"/>
                  </a:cubicBezTo>
                  <a:cubicBezTo>
                    <a:pt x="8626" y="11765"/>
                    <a:pt x="8816" y="11729"/>
                    <a:pt x="8914" y="11598"/>
                  </a:cubicBezTo>
                  <a:cubicBezTo>
                    <a:pt x="9084" y="11373"/>
                    <a:pt x="8958" y="10332"/>
                    <a:pt x="8967" y="10056"/>
                  </a:cubicBezTo>
                  <a:cubicBezTo>
                    <a:pt x="8986" y="9541"/>
                    <a:pt x="9002" y="9027"/>
                    <a:pt x="9021" y="8512"/>
                  </a:cubicBezTo>
                  <a:cubicBezTo>
                    <a:pt x="9022" y="8493"/>
                    <a:pt x="9026" y="8479"/>
                    <a:pt x="9031" y="8467"/>
                  </a:cubicBezTo>
                  <a:lnTo>
                    <a:pt x="9031" y="8467"/>
                  </a:lnTo>
                  <a:cubicBezTo>
                    <a:pt x="8662" y="8785"/>
                    <a:pt x="8231" y="8928"/>
                    <a:pt x="7804" y="8928"/>
                  </a:cubicBezTo>
                  <a:cubicBezTo>
                    <a:pt x="6885" y="8928"/>
                    <a:pt x="5984" y="8266"/>
                    <a:pt x="5752" y="7255"/>
                  </a:cubicBezTo>
                  <a:cubicBezTo>
                    <a:pt x="5586" y="6533"/>
                    <a:pt x="5796" y="5807"/>
                    <a:pt x="6445" y="5408"/>
                  </a:cubicBezTo>
                  <a:cubicBezTo>
                    <a:pt x="6775" y="5206"/>
                    <a:pt x="7129" y="5127"/>
                    <a:pt x="7488" y="5127"/>
                  </a:cubicBezTo>
                  <a:cubicBezTo>
                    <a:pt x="7929" y="5127"/>
                    <a:pt x="8379" y="5246"/>
                    <a:pt x="8800" y="5402"/>
                  </a:cubicBezTo>
                  <a:cubicBezTo>
                    <a:pt x="8666" y="4563"/>
                    <a:pt x="8476" y="3737"/>
                    <a:pt x="8226" y="2922"/>
                  </a:cubicBezTo>
                  <a:lnTo>
                    <a:pt x="5480" y="2816"/>
                  </a:lnTo>
                  <a:cubicBezTo>
                    <a:pt x="5369" y="2810"/>
                    <a:pt x="5308" y="2686"/>
                    <a:pt x="5365" y="2591"/>
                  </a:cubicBezTo>
                  <a:cubicBezTo>
                    <a:pt x="5744" y="1972"/>
                    <a:pt x="6158" y="1177"/>
                    <a:pt x="5597" y="526"/>
                  </a:cubicBezTo>
                  <a:cubicBezTo>
                    <a:pt x="5322" y="207"/>
                    <a:pt x="4874" y="0"/>
                    <a:pt x="44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3"/>
            <p:cNvSpPr/>
            <p:nvPr/>
          </p:nvSpPr>
          <p:spPr>
            <a:xfrm>
              <a:off x="6821620" y="2214143"/>
              <a:ext cx="888397" cy="686993"/>
            </a:xfrm>
            <a:custGeom>
              <a:rect b="b" l="l" r="r" t="t"/>
              <a:pathLst>
                <a:path extrusionOk="0" h="12191" w="15765">
                  <a:moveTo>
                    <a:pt x="8183" y="0"/>
                  </a:moveTo>
                  <a:cubicBezTo>
                    <a:pt x="8085" y="0"/>
                    <a:pt x="7984" y="11"/>
                    <a:pt x="7882" y="34"/>
                  </a:cubicBezTo>
                  <a:cubicBezTo>
                    <a:pt x="6621" y="321"/>
                    <a:pt x="6476" y="1708"/>
                    <a:pt x="6791" y="2754"/>
                  </a:cubicBezTo>
                  <a:cubicBezTo>
                    <a:pt x="6809" y="2778"/>
                    <a:pt x="6817" y="2806"/>
                    <a:pt x="6817" y="2837"/>
                  </a:cubicBezTo>
                  <a:cubicBezTo>
                    <a:pt x="6819" y="2844"/>
                    <a:pt x="6820" y="2850"/>
                    <a:pt x="6821" y="2855"/>
                  </a:cubicBezTo>
                  <a:cubicBezTo>
                    <a:pt x="6842" y="2921"/>
                    <a:pt x="6791" y="2968"/>
                    <a:pt x="6737" y="2978"/>
                  </a:cubicBezTo>
                  <a:cubicBezTo>
                    <a:pt x="6718" y="2988"/>
                    <a:pt x="6697" y="2994"/>
                    <a:pt x="6672" y="2995"/>
                  </a:cubicBezTo>
                  <a:cubicBezTo>
                    <a:pt x="5962" y="3039"/>
                    <a:pt x="5252" y="3061"/>
                    <a:pt x="4541" y="3061"/>
                  </a:cubicBezTo>
                  <a:cubicBezTo>
                    <a:pt x="4166" y="3061"/>
                    <a:pt x="3791" y="3055"/>
                    <a:pt x="3415" y="3042"/>
                  </a:cubicBezTo>
                  <a:lnTo>
                    <a:pt x="3415" y="3042"/>
                  </a:lnTo>
                  <a:cubicBezTo>
                    <a:pt x="3524" y="4150"/>
                    <a:pt x="3494" y="5264"/>
                    <a:pt x="3408" y="6372"/>
                  </a:cubicBezTo>
                  <a:cubicBezTo>
                    <a:pt x="3403" y="6440"/>
                    <a:pt x="3344" y="6493"/>
                    <a:pt x="3281" y="6493"/>
                  </a:cubicBezTo>
                  <a:cubicBezTo>
                    <a:pt x="3259" y="6493"/>
                    <a:pt x="3236" y="6486"/>
                    <a:pt x="3215" y="6472"/>
                  </a:cubicBezTo>
                  <a:cubicBezTo>
                    <a:pt x="2825" y="6213"/>
                    <a:pt x="2334" y="6078"/>
                    <a:pt x="1856" y="6078"/>
                  </a:cubicBezTo>
                  <a:cubicBezTo>
                    <a:pt x="901" y="6078"/>
                    <a:pt x="0" y="6619"/>
                    <a:pt x="71" y="7790"/>
                  </a:cubicBezTo>
                  <a:cubicBezTo>
                    <a:pt x="135" y="8825"/>
                    <a:pt x="889" y="9246"/>
                    <a:pt x="1716" y="9246"/>
                  </a:cubicBezTo>
                  <a:cubicBezTo>
                    <a:pt x="2326" y="9246"/>
                    <a:pt x="2975" y="9017"/>
                    <a:pt x="3415" y="8636"/>
                  </a:cubicBezTo>
                  <a:cubicBezTo>
                    <a:pt x="3441" y="8613"/>
                    <a:pt x="3476" y="8602"/>
                    <a:pt x="3511" y="8602"/>
                  </a:cubicBezTo>
                  <a:cubicBezTo>
                    <a:pt x="3590" y="8602"/>
                    <a:pt x="3670" y="8657"/>
                    <a:pt x="3658" y="8749"/>
                  </a:cubicBezTo>
                  <a:cubicBezTo>
                    <a:pt x="3581" y="9309"/>
                    <a:pt x="3513" y="9871"/>
                    <a:pt x="3459" y="10435"/>
                  </a:cubicBezTo>
                  <a:cubicBezTo>
                    <a:pt x="3429" y="10765"/>
                    <a:pt x="3207" y="11658"/>
                    <a:pt x="3433" y="11904"/>
                  </a:cubicBezTo>
                  <a:cubicBezTo>
                    <a:pt x="3549" y="12029"/>
                    <a:pt x="3864" y="12060"/>
                    <a:pt x="4196" y="12060"/>
                  </a:cubicBezTo>
                  <a:cubicBezTo>
                    <a:pt x="4514" y="12060"/>
                    <a:pt x="4847" y="12032"/>
                    <a:pt x="5038" y="12032"/>
                  </a:cubicBezTo>
                  <a:cubicBezTo>
                    <a:pt x="5052" y="12032"/>
                    <a:pt x="5065" y="12032"/>
                    <a:pt x="5077" y="12033"/>
                  </a:cubicBezTo>
                  <a:cubicBezTo>
                    <a:pt x="5473" y="12044"/>
                    <a:pt x="5871" y="12055"/>
                    <a:pt x="6267" y="12065"/>
                  </a:cubicBezTo>
                  <a:cubicBezTo>
                    <a:pt x="5489" y="11131"/>
                    <a:pt x="5693" y="9437"/>
                    <a:pt x="7000" y="9064"/>
                  </a:cubicBezTo>
                  <a:cubicBezTo>
                    <a:pt x="7148" y="9022"/>
                    <a:pt x="7299" y="9002"/>
                    <a:pt x="7451" y="9002"/>
                  </a:cubicBezTo>
                  <a:cubicBezTo>
                    <a:pt x="8015" y="9002"/>
                    <a:pt x="8580" y="9276"/>
                    <a:pt x="8951" y="9696"/>
                  </a:cubicBezTo>
                  <a:cubicBezTo>
                    <a:pt x="9586" y="10416"/>
                    <a:pt x="9372" y="11219"/>
                    <a:pt x="9108" y="12039"/>
                  </a:cubicBezTo>
                  <a:cubicBezTo>
                    <a:pt x="9622" y="12060"/>
                    <a:pt x="10132" y="12081"/>
                    <a:pt x="10645" y="12104"/>
                  </a:cubicBezTo>
                  <a:cubicBezTo>
                    <a:pt x="10846" y="12111"/>
                    <a:pt x="11296" y="12190"/>
                    <a:pt x="11656" y="12190"/>
                  </a:cubicBezTo>
                  <a:cubicBezTo>
                    <a:pt x="11868" y="12190"/>
                    <a:pt x="12048" y="12163"/>
                    <a:pt x="12128" y="12078"/>
                  </a:cubicBezTo>
                  <a:cubicBezTo>
                    <a:pt x="12357" y="11836"/>
                    <a:pt x="12119" y="10758"/>
                    <a:pt x="12097" y="10413"/>
                  </a:cubicBezTo>
                  <a:cubicBezTo>
                    <a:pt x="12062" y="9884"/>
                    <a:pt x="12029" y="9358"/>
                    <a:pt x="11994" y="8829"/>
                  </a:cubicBezTo>
                  <a:cubicBezTo>
                    <a:pt x="11988" y="8739"/>
                    <a:pt x="12053" y="8696"/>
                    <a:pt x="12122" y="8696"/>
                  </a:cubicBezTo>
                  <a:cubicBezTo>
                    <a:pt x="12196" y="8696"/>
                    <a:pt x="12276" y="8745"/>
                    <a:pt x="12283" y="8840"/>
                  </a:cubicBezTo>
                  <a:cubicBezTo>
                    <a:pt x="12727" y="9130"/>
                    <a:pt x="13198" y="9300"/>
                    <a:pt x="13719" y="9300"/>
                  </a:cubicBezTo>
                  <a:cubicBezTo>
                    <a:pt x="13826" y="9300"/>
                    <a:pt x="13934" y="9293"/>
                    <a:pt x="14045" y="9278"/>
                  </a:cubicBezTo>
                  <a:cubicBezTo>
                    <a:pt x="14924" y="9162"/>
                    <a:pt x="15764" y="8571"/>
                    <a:pt x="15540" y="7582"/>
                  </a:cubicBezTo>
                  <a:cubicBezTo>
                    <a:pt x="15355" y="6774"/>
                    <a:pt x="14769" y="5991"/>
                    <a:pt x="13869" y="5991"/>
                  </a:cubicBezTo>
                  <a:cubicBezTo>
                    <a:pt x="13858" y="5991"/>
                    <a:pt x="13847" y="5991"/>
                    <a:pt x="13836" y="5992"/>
                  </a:cubicBezTo>
                  <a:cubicBezTo>
                    <a:pt x="13178" y="6003"/>
                    <a:pt x="12568" y="6377"/>
                    <a:pt x="12029" y="6722"/>
                  </a:cubicBezTo>
                  <a:cubicBezTo>
                    <a:pt x="12008" y="6735"/>
                    <a:pt x="11985" y="6741"/>
                    <a:pt x="11963" y="6741"/>
                  </a:cubicBezTo>
                  <a:cubicBezTo>
                    <a:pt x="11886" y="6741"/>
                    <a:pt x="11814" y="6668"/>
                    <a:pt x="11817" y="6587"/>
                  </a:cubicBezTo>
                  <a:cubicBezTo>
                    <a:pt x="11859" y="5413"/>
                    <a:pt x="11853" y="4242"/>
                    <a:pt x="11813" y="3067"/>
                  </a:cubicBezTo>
                  <a:cubicBezTo>
                    <a:pt x="11810" y="2976"/>
                    <a:pt x="11874" y="2936"/>
                    <a:pt x="11942" y="2936"/>
                  </a:cubicBezTo>
                  <a:cubicBezTo>
                    <a:pt x="11951" y="2936"/>
                    <a:pt x="11960" y="2937"/>
                    <a:pt x="11969" y="2938"/>
                  </a:cubicBezTo>
                  <a:cubicBezTo>
                    <a:pt x="11967" y="2924"/>
                    <a:pt x="11964" y="2907"/>
                    <a:pt x="11967" y="2893"/>
                  </a:cubicBezTo>
                  <a:lnTo>
                    <a:pt x="11967" y="2893"/>
                  </a:lnTo>
                  <a:cubicBezTo>
                    <a:pt x="11393" y="2976"/>
                    <a:pt x="10775" y="3062"/>
                    <a:pt x="10174" y="3062"/>
                  </a:cubicBezTo>
                  <a:cubicBezTo>
                    <a:pt x="9881" y="3062"/>
                    <a:pt x="9593" y="3042"/>
                    <a:pt x="9314" y="2991"/>
                  </a:cubicBezTo>
                  <a:cubicBezTo>
                    <a:pt x="9289" y="3026"/>
                    <a:pt x="9255" y="3041"/>
                    <a:pt x="9220" y="3041"/>
                  </a:cubicBezTo>
                  <a:cubicBezTo>
                    <a:pt x="9126" y="3041"/>
                    <a:pt x="9026" y="2931"/>
                    <a:pt x="9084" y="2816"/>
                  </a:cubicBezTo>
                  <a:cubicBezTo>
                    <a:pt x="9396" y="2191"/>
                    <a:pt x="9624" y="1453"/>
                    <a:pt x="9326" y="775"/>
                  </a:cubicBezTo>
                  <a:cubicBezTo>
                    <a:pt x="9114" y="285"/>
                    <a:pt x="8681" y="0"/>
                    <a:pt x="8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3"/>
            <p:cNvSpPr/>
            <p:nvPr/>
          </p:nvSpPr>
          <p:spPr>
            <a:xfrm>
              <a:off x="7007188" y="1888030"/>
              <a:ext cx="657803" cy="483166"/>
            </a:xfrm>
            <a:custGeom>
              <a:rect b="b" l="l" r="r" t="t"/>
              <a:pathLst>
                <a:path extrusionOk="0" h="8574" w="11673">
                  <a:moveTo>
                    <a:pt x="2640" y="11"/>
                  </a:moveTo>
                  <a:lnTo>
                    <a:pt x="2640" y="11"/>
                  </a:lnTo>
                  <a:cubicBezTo>
                    <a:pt x="2211" y="16"/>
                    <a:pt x="1780" y="10"/>
                    <a:pt x="1349" y="36"/>
                  </a:cubicBezTo>
                  <a:cubicBezTo>
                    <a:pt x="1060" y="56"/>
                    <a:pt x="290" y="0"/>
                    <a:pt x="133" y="326"/>
                  </a:cubicBezTo>
                  <a:cubicBezTo>
                    <a:pt x="1" y="601"/>
                    <a:pt x="139" y="1263"/>
                    <a:pt x="157" y="1561"/>
                  </a:cubicBezTo>
                  <a:cubicBezTo>
                    <a:pt x="183" y="1969"/>
                    <a:pt x="241" y="2373"/>
                    <a:pt x="252" y="2780"/>
                  </a:cubicBezTo>
                  <a:cubicBezTo>
                    <a:pt x="547" y="2679"/>
                    <a:pt x="868" y="2627"/>
                    <a:pt x="1186" y="2627"/>
                  </a:cubicBezTo>
                  <a:cubicBezTo>
                    <a:pt x="2224" y="2627"/>
                    <a:pt x="3241" y="3178"/>
                    <a:pt x="3308" y="4365"/>
                  </a:cubicBezTo>
                  <a:cubicBezTo>
                    <a:pt x="3373" y="5477"/>
                    <a:pt x="2486" y="5944"/>
                    <a:pt x="1549" y="5944"/>
                  </a:cubicBezTo>
                  <a:cubicBezTo>
                    <a:pt x="1108" y="5944"/>
                    <a:pt x="657" y="5840"/>
                    <a:pt x="289" y="5652"/>
                  </a:cubicBezTo>
                  <a:lnTo>
                    <a:pt x="289" y="5652"/>
                  </a:lnTo>
                  <a:cubicBezTo>
                    <a:pt x="326" y="6612"/>
                    <a:pt x="253" y="7582"/>
                    <a:pt x="216" y="8542"/>
                  </a:cubicBezTo>
                  <a:cubicBezTo>
                    <a:pt x="557" y="8551"/>
                    <a:pt x="897" y="8556"/>
                    <a:pt x="1238" y="8556"/>
                  </a:cubicBezTo>
                  <a:cubicBezTo>
                    <a:pt x="1906" y="8556"/>
                    <a:pt x="2575" y="8538"/>
                    <a:pt x="3244" y="8499"/>
                  </a:cubicBezTo>
                  <a:cubicBezTo>
                    <a:pt x="2794" y="7255"/>
                    <a:pt x="3254" y="5614"/>
                    <a:pt x="4776" y="5498"/>
                  </a:cubicBezTo>
                  <a:cubicBezTo>
                    <a:pt x="4816" y="5495"/>
                    <a:pt x="4857" y="5493"/>
                    <a:pt x="4897" y="5493"/>
                  </a:cubicBezTo>
                  <a:cubicBezTo>
                    <a:pt x="5511" y="5493"/>
                    <a:pt x="6030" y="5859"/>
                    <a:pt x="6285" y="6422"/>
                  </a:cubicBezTo>
                  <a:cubicBezTo>
                    <a:pt x="6606" y="7133"/>
                    <a:pt x="6427" y="7895"/>
                    <a:pt x="6119" y="8573"/>
                  </a:cubicBezTo>
                  <a:cubicBezTo>
                    <a:pt x="6457" y="8543"/>
                    <a:pt x="6799" y="8551"/>
                    <a:pt x="7139" y="8535"/>
                  </a:cubicBezTo>
                  <a:cubicBezTo>
                    <a:pt x="7365" y="8525"/>
                    <a:pt x="7592" y="8508"/>
                    <a:pt x="7816" y="8489"/>
                  </a:cubicBezTo>
                  <a:cubicBezTo>
                    <a:pt x="7967" y="8473"/>
                    <a:pt x="8357" y="8507"/>
                    <a:pt x="8488" y="8414"/>
                  </a:cubicBezTo>
                  <a:cubicBezTo>
                    <a:pt x="8813" y="8180"/>
                    <a:pt x="8735" y="7403"/>
                    <a:pt x="8726" y="7061"/>
                  </a:cubicBezTo>
                  <a:cubicBezTo>
                    <a:pt x="8715" y="6583"/>
                    <a:pt x="8632" y="6118"/>
                    <a:pt x="8553" y="5649"/>
                  </a:cubicBezTo>
                  <a:cubicBezTo>
                    <a:pt x="8539" y="5567"/>
                    <a:pt x="8592" y="5512"/>
                    <a:pt x="8653" y="5495"/>
                  </a:cubicBezTo>
                  <a:cubicBezTo>
                    <a:pt x="8649" y="5439"/>
                    <a:pt x="8706" y="5384"/>
                    <a:pt x="8767" y="5384"/>
                  </a:cubicBezTo>
                  <a:cubicBezTo>
                    <a:pt x="8784" y="5384"/>
                    <a:pt x="8801" y="5388"/>
                    <a:pt x="8817" y="5397"/>
                  </a:cubicBezTo>
                  <a:cubicBezTo>
                    <a:pt x="9120" y="5570"/>
                    <a:pt x="9518" y="5662"/>
                    <a:pt x="9918" y="5662"/>
                  </a:cubicBezTo>
                  <a:cubicBezTo>
                    <a:pt x="10791" y="5662"/>
                    <a:pt x="11673" y="5225"/>
                    <a:pt x="11587" y="4234"/>
                  </a:cubicBezTo>
                  <a:cubicBezTo>
                    <a:pt x="11500" y="3231"/>
                    <a:pt x="10659" y="2848"/>
                    <a:pt x="9794" y="2848"/>
                  </a:cubicBezTo>
                  <a:cubicBezTo>
                    <a:pt x="9358" y="2848"/>
                    <a:pt x="8916" y="2945"/>
                    <a:pt x="8561" y="3109"/>
                  </a:cubicBezTo>
                  <a:cubicBezTo>
                    <a:pt x="8539" y="3120"/>
                    <a:pt x="8518" y="3124"/>
                    <a:pt x="8499" y="3124"/>
                  </a:cubicBezTo>
                  <a:cubicBezTo>
                    <a:pt x="8390" y="3124"/>
                    <a:pt x="8327" y="2982"/>
                    <a:pt x="8410" y="2899"/>
                  </a:cubicBezTo>
                  <a:lnTo>
                    <a:pt x="8410" y="2899"/>
                  </a:lnTo>
                  <a:cubicBezTo>
                    <a:pt x="8397" y="2903"/>
                    <a:pt x="8382" y="2905"/>
                    <a:pt x="8368" y="2905"/>
                  </a:cubicBezTo>
                  <a:cubicBezTo>
                    <a:pt x="8299" y="2905"/>
                    <a:pt x="8227" y="2858"/>
                    <a:pt x="8227" y="2766"/>
                  </a:cubicBezTo>
                  <a:cubicBezTo>
                    <a:pt x="8222" y="2349"/>
                    <a:pt x="8229" y="1933"/>
                    <a:pt x="8234" y="1519"/>
                  </a:cubicBezTo>
                  <a:cubicBezTo>
                    <a:pt x="8235" y="1309"/>
                    <a:pt x="8238" y="1103"/>
                    <a:pt x="8239" y="895"/>
                  </a:cubicBezTo>
                  <a:cubicBezTo>
                    <a:pt x="8240" y="760"/>
                    <a:pt x="8302" y="451"/>
                    <a:pt x="8256" y="302"/>
                  </a:cubicBezTo>
                  <a:cubicBezTo>
                    <a:pt x="8233" y="283"/>
                    <a:pt x="8220" y="255"/>
                    <a:pt x="8218" y="224"/>
                  </a:cubicBezTo>
                  <a:cubicBezTo>
                    <a:pt x="8090" y="52"/>
                    <a:pt x="7789" y="17"/>
                    <a:pt x="7498" y="17"/>
                  </a:cubicBezTo>
                  <a:cubicBezTo>
                    <a:pt x="7299" y="17"/>
                    <a:pt x="7104" y="33"/>
                    <a:pt x="6975" y="33"/>
                  </a:cubicBezTo>
                  <a:cubicBezTo>
                    <a:pt x="6971" y="33"/>
                    <a:pt x="6968" y="33"/>
                    <a:pt x="6965" y="33"/>
                  </a:cubicBezTo>
                  <a:cubicBezTo>
                    <a:pt x="6910" y="33"/>
                    <a:pt x="6856" y="32"/>
                    <a:pt x="6801" y="32"/>
                  </a:cubicBezTo>
                  <a:cubicBezTo>
                    <a:pt x="6425" y="32"/>
                    <a:pt x="6049" y="46"/>
                    <a:pt x="5674" y="60"/>
                  </a:cubicBezTo>
                  <a:cubicBezTo>
                    <a:pt x="5929" y="807"/>
                    <a:pt x="6002" y="1677"/>
                    <a:pt x="5510" y="2348"/>
                  </a:cubicBezTo>
                  <a:cubicBezTo>
                    <a:pt x="5209" y="2760"/>
                    <a:pt x="4753" y="2980"/>
                    <a:pt x="4265" y="2980"/>
                  </a:cubicBezTo>
                  <a:cubicBezTo>
                    <a:pt x="4164" y="2980"/>
                    <a:pt x="4062" y="2971"/>
                    <a:pt x="3959" y="2952"/>
                  </a:cubicBezTo>
                  <a:cubicBezTo>
                    <a:pt x="2578" y="2698"/>
                    <a:pt x="2157" y="1178"/>
                    <a:pt x="2640" y="1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3"/>
            <p:cNvSpPr/>
            <p:nvPr/>
          </p:nvSpPr>
          <p:spPr>
            <a:xfrm>
              <a:off x="7018458" y="1381645"/>
              <a:ext cx="482321" cy="657859"/>
            </a:xfrm>
            <a:custGeom>
              <a:rect b="b" l="l" r="r" t="t"/>
              <a:pathLst>
                <a:path extrusionOk="0" h="11674" w="8559">
                  <a:moveTo>
                    <a:pt x="8025" y="0"/>
                  </a:moveTo>
                  <a:cubicBezTo>
                    <a:pt x="7922" y="0"/>
                    <a:pt x="7803" y="6"/>
                    <a:pt x="7664" y="9"/>
                  </a:cubicBezTo>
                  <a:cubicBezTo>
                    <a:pt x="7204" y="20"/>
                    <a:pt x="6748" y="61"/>
                    <a:pt x="6291" y="119"/>
                  </a:cubicBezTo>
                  <a:cubicBezTo>
                    <a:pt x="6825" y="1154"/>
                    <a:pt x="6011" y="2383"/>
                    <a:pt x="4865" y="2546"/>
                  </a:cubicBezTo>
                  <a:cubicBezTo>
                    <a:pt x="4758" y="2562"/>
                    <a:pt x="4654" y="2569"/>
                    <a:pt x="4552" y="2569"/>
                  </a:cubicBezTo>
                  <a:cubicBezTo>
                    <a:pt x="3290" y="2569"/>
                    <a:pt x="2422" y="1438"/>
                    <a:pt x="2541" y="210"/>
                  </a:cubicBezTo>
                  <a:lnTo>
                    <a:pt x="2541" y="210"/>
                  </a:lnTo>
                  <a:cubicBezTo>
                    <a:pt x="1742" y="261"/>
                    <a:pt x="941" y="311"/>
                    <a:pt x="140" y="362"/>
                  </a:cubicBezTo>
                  <a:cubicBezTo>
                    <a:pt x="239" y="1332"/>
                    <a:pt x="282" y="2301"/>
                    <a:pt x="267" y="3276"/>
                  </a:cubicBezTo>
                  <a:cubicBezTo>
                    <a:pt x="602" y="3147"/>
                    <a:pt x="971" y="3078"/>
                    <a:pt x="1332" y="3078"/>
                  </a:cubicBezTo>
                  <a:cubicBezTo>
                    <a:pt x="2289" y="3078"/>
                    <a:pt x="3195" y="3560"/>
                    <a:pt x="3295" y="4690"/>
                  </a:cubicBezTo>
                  <a:cubicBezTo>
                    <a:pt x="3355" y="5378"/>
                    <a:pt x="2957" y="5955"/>
                    <a:pt x="2334" y="6223"/>
                  </a:cubicBezTo>
                  <a:cubicBezTo>
                    <a:pt x="2078" y="6333"/>
                    <a:pt x="1817" y="6380"/>
                    <a:pt x="1556" y="6380"/>
                  </a:cubicBezTo>
                  <a:cubicBezTo>
                    <a:pt x="1074" y="6380"/>
                    <a:pt x="593" y="6221"/>
                    <a:pt x="145" y="6017"/>
                  </a:cubicBezTo>
                  <a:cubicBezTo>
                    <a:pt x="102" y="6959"/>
                    <a:pt x="54" y="7904"/>
                    <a:pt x="0" y="8848"/>
                  </a:cubicBezTo>
                  <a:cubicBezTo>
                    <a:pt x="234" y="8778"/>
                    <a:pt x="536" y="8789"/>
                    <a:pt x="725" y="8771"/>
                  </a:cubicBezTo>
                  <a:cubicBezTo>
                    <a:pt x="1108" y="8733"/>
                    <a:pt x="1494" y="8707"/>
                    <a:pt x="1879" y="8707"/>
                  </a:cubicBezTo>
                  <a:cubicBezTo>
                    <a:pt x="2081" y="8707"/>
                    <a:pt x="2283" y="8714"/>
                    <a:pt x="2484" y="8730"/>
                  </a:cubicBezTo>
                  <a:cubicBezTo>
                    <a:pt x="2530" y="8733"/>
                    <a:pt x="2562" y="8754"/>
                    <a:pt x="2583" y="8783"/>
                  </a:cubicBezTo>
                  <a:cubicBezTo>
                    <a:pt x="2589" y="8782"/>
                    <a:pt x="2595" y="8781"/>
                    <a:pt x="2601" y="8781"/>
                  </a:cubicBezTo>
                  <a:cubicBezTo>
                    <a:pt x="2669" y="8781"/>
                    <a:pt x="2741" y="8846"/>
                    <a:pt x="2714" y="8923"/>
                  </a:cubicBezTo>
                  <a:cubicBezTo>
                    <a:pt x="2341" y="9967"/>
                    <a:pt x="2490" y="11389"/>
                    <a:pt x="3794" y="11647"/>
                  </a:cubicBezTo>
                  <a:cubicBezTo>
                    <a:pt x="3886" y="11665"/>
                    <a:pt x="3976" y="11674"/>
                    <a:pt x="4064" y="11674"/>
                  </a:cubicBezTo>
                  <a:cubicBezTo>
                    <a:pt x="4632" y="11674"/>
                    <a:pt x="5101" y="11308"/>
                    <a:pt x="5296" y="10741"/>
                  </a:cubicBezTo>
                  <a:cubicBezTo>
                    <a:pt x="5486" y="10185"/>
                    <a:pt x="5358" y="9615"/>
                    <a:pt x="5188" y="9076"/>
                  </a:cubicBezTo>
                  <a:cubicBezTo>
                    <a:pt x="5155" y="8971"/>
                    <a:pt x="5233" y="8911"/>
                    <a:pt x="5317" y="8911"/>
                  </a:cubicBezTo>
                  <a:cubicBezTo>
                    <a:pt x="5333" y="8911"/>
                    <a:pt x="5348" y="8913"/>
                    <a:pt x="5364" y="8917"/>
                  </a:cubicBezTo>
                  <a:cubicBezTo>
                    <a:pt x="5365" y="8866"/>
                    <a:pt x="5390" y="8821"/>
                    <a:pt x="5450" y="8814"/>
                  </a:cubicBezTo>
                  <a:cubicBezTo>
                    <a:pt x="5882" y="8761"/>
                    <a:pt x="6315" y="8736"/>
                    <a:pt x="6748" y="8736"/>
                  </a:cubicBezTo>
                  <a:cubicBezTo>
                    <a:pt x="6903" y="8736"/>
                    <a:pt x="7057" y="8739"/>
                    <a:pt x="7212" y="8746"/>
                  </a:cubicBezTo>
                  <a:cubicBezTo>
                    <a:pt x="7232" y="8746"/>
                    <a:pt x="7254" y="8747"/>
                    <a:pt x="7276" y="8747"/>
                  </a:cubicBezTo>
                  <a:cubicBezTo>
                    <a:pt x="7359" y="8747"/>
                    <a:pt x="7453" y="8743"/>
                    <a:pt x="7550" y="8743"/>
                  </a:cubicBezTo>
                  <a:cubicBezTo>
                    <a:pt x="7693" y="8743"/>
                    <a:pt x="7844" y="8750"/>
                    <a:pt x="7975" y="8786"/>
                  </a:cubicBezTo>
                  <a:cubicBezTo>
                    <a:pt x="8043" y="7911"/>
                    <a:pt x="8089" y="7035"/>
                    <a:pt x="8105" y="6156"/>
                  </a:cubicBezTo>
                  <a:lnTo>
                    <a:pt x="8105" y="6156"/>
                  </a:lnTo>
                  <a:cubicBezTo>
                    <a:pt x="7782" y="6221"/>
                    <a:pt x="7441" y="6272"/>
                    <a:pt x="7108" y="6272"/>
                  </a:cubicBezTo>
                  <a:cubicBezTo>
                    <a:pt x="6598" y="6272"/>
                    <a:pt x="6103" y="6153"/>
                    <a:pt x="5705" y="5785"/>
                  </a:cubicBezTo>
                  <a:cubicBezTo>
                    <a:pt x="5273" y="5384"/>
                    <a:pt x="5108" y="4799"/>
                    <a:pt x="5355" y="4249"/>
                  </a:cubicBezTo>
                  <a:cubicBezTo>
                    <a:pt x="5682" y="3519"/>
                    <a:pt x="6650" y="2993"/>
                    <a:pt x="7522" y="2993"/>
                  </a:cubicBezTo>
                  <a:cubicBezTo>
                    <a:pt x="7907" y="2993"/>
                    <a:pt x="8274" y="3095"/>
                    <a:pt x="8559" y="3328"/>
                  </a:cubicBezTo>
                  <a:cubicBezTo>
                    <a:pt x="8559" y="2443"/>
                    <a:pt x="8558" y="1555"/>
                    <a:pt x="8559" y="670"/>
                  </a:cubicBezTo>
                  <a:cubicBezTo>
                    <a:pt x="8559" y="82"/>
                    <a:pt x="8420" y="0"/>
                    <a:pt x="80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3"/>
            <p:cNvSpPr/>
            <p:nvPr/>
          </p:nvSpPr>
          <p:spPr>
            <a:xfrm>
              <a:off x="6360996" y="1707138"/>
              <a:ext cx="823366" cy="653182"/>
            </a:xfrm>
            <a:custGeom>
              <a:rect b="b" l="l" r="r" t="t"/>
              <a:pathLst>
                <a:path extrusionOk="0" h="11591" w="14611">
                  <a:moveTo>
                    <a:pt x="6632" y="1"/>
                  </a:moveTo>
                  <a:cubicBezTo>
                    <a:pt x="6589" y="1"/>
                    <a:pt x="6546" y="2"/>
                    <a:pt x="6502" y="5"/>
                  </a:cubicBezTo>
                  <a:cubicBezTo>
                    <a:pt x="4964" y="101"/>
                    <a:pt x="4462" y="2075"/>
                    <a:pt x="5734" y="2911"/>
                  </a:cubicBezTo>
                  <a:cubicBezTo>
                    <a:pt x="5848" y="2985"/>
                    <a:pt x="5799" y="3174"/>
                    <a:pt x="5662" y="3174"/>
                  </a:cubicBezTo>
                  <a:cubicBezTo>
                    <a:pt x="5659" y="3174"/>
                    <a:pt x="5655" y="3173"/>
                    <a:pt x="5652" y="3173"/>
                  </a:cubicBezTo>
                  <a:cubicBezTo>
                    <a:pt x="4787" y="3122"/>
                    <a:pt x="3920" y="3078"/>
                    <a:pt x="3054" y="3019"/>
                  </a:cubicBezTo>
                  <a:cubicBezTo>
                    <a:pt x="2998" y="3016"/>
                    <a:pt x="2959" y="2985"/>
                    <a:pt x="2938" y="2945"/>
                  </a:cubicBezTo>
                  <a:lnTo>
                    <a:pt x="2895" y="2956"/>
                  </a:lnTo>
                  <a:cubicBezTo>
                    <a:pt x="2896" y="2957"/>
                    <a:pt x="2896" y="2960"/>
                    <a:pt x="2896" y="2961"/>
                  </a:cubicBezTo>
                  <a:cubicBezTo>
                    <a:pt x="2951" y="3999"/>
                    <a:pt x="2928" y="5038"/>
                    <a:pt x="2943" y="6076"/>
                  </a:cubicBezTo>
                  <a:cubicBezTo>
                    <a:pt x="2944" y="6155"/>
                    <a:pt x="2876" y="6203"/>
                    <a:pt x="2807" y="6203"/>
                  </a:cubicBezTo>
                  <a:cubicBezTo>
                    <a:pt x="2783" y="6203"/>
                    <a:pt x="2759" y="6197"/>
                    <a:pt x="2738" y="6184"/>
                  </a:cubicBezTo>
                  <a:cubicBezTo>
                    <a:pt x="2451" y="6017"/>
                    <a:pt x="2140" y="5940"/>
                    <a:pt x="1835" y="5940"/>
                  </a:cubicBezTo>
                  <a:cubicBezTo>
                    <a:pt x="891" y="5940"/>
                    <a:pt x="0" y="6675"/>
                    <a:pt x="33" y="7728"/>
                  </a:cubicBezTo>
                  <a:cubicBezTo>
                    <a:pt x="62" y="8611"/>
                    <a:pt x="778" y="9166"/>
                    <a:pt x="1504" y="9166"/>
                  </a:cubicBezTo>
                  <a:cubicBezTo>
                    <a:pt x="1950" y="9166"/>
                    <a:pt x="2400" y="8956"/>
                    <a:pt x="2695" y="8483"/>
                  </a:cubicBezTo>
                  <a:cubicBezTo>
                    <a:pt x="2724" y="8438"/>
                    <a:pt x="2769" y="8418"/>
                    <a:pt x="2814" y="8418"/>
                  </a:cubicBezTo>
                  <a:cubicBezTo>
                    <a:pt x="2891" y="8418"/>
                    <a:pt x="2969" y="8476"/>
                    <a:pt x="2964" y="8567"/>
                  </a:cubicBezTo>
                  <a:cubicBezTo>
                    <a:pt x="2932" y="9126"/>
                    <a:pt x="2914" y="9683"/>
                    <a:pt x="2912" y="10243"/>
                  </a:cubicBezTo>
                  <a:cubicBezTo>
                    <a:pt x="2912" y="10609"/>
                    <a:pt x="2767" y="11261"/>
                    <a:pt x="3118" y="11468"/>
                  </a:cubicBezTo>
                  <a:cubicBezTo>
                    <a:pt x="3220" y="11529"/>
                    <a:pt x="3411" y="11548"/>
                    <a:pt x="3628" y="11548"/>
                  </a:cubicBezTo>
                  <a:cubicBezTo>
                    <a:pt x="4003" y="11548"/>
                    <a:pt x="4458" y="11491"/>
                    <a:pt x="4673" y="11491"/>
                  </a:cubicBezTo>
                  <a:cubicBezTo>
                    <a:pt x="4678" y="11491"/>
                    <a:pt x="4684" y="11491"/>
                    <a:pt x="4690" y="11491"/>
                  </a:cubicBezTo>
                  <a:cubicBezTo>
                    <a:pt x="5088" y="11494"/>
                    <a:pt x="5484" y="11501"/>
                    <a:pt x="5880" y="11505"/>
                  </a:cubicBezTo>
                  <a:cubicBezTo>
                    <a:pt x="4944" y="10420"/>
                    <a:pt x="6127" y="8834"/>
                    <a:pt x="7515" y="8834"/>
                  </a:cubicBezTo>
                  <a:cubicBezTo>
                    <a:pt x="7525" y="8834"/>
                    <a:pt x="7534" y="8835"/>
                    <a:pt x="7543" y="8835"/>
                  </a:cubicBezTo>
                  <a:cubicBezTo>
                    <a:pt x="8997" y="8855"/>
                    <a:pt x="9892" y="10481"/>
                    <a:pt x="9034" y="11591"/>
                  </a:cubicBezTo>
                  <a:cubicBezTo>
                    <a:pt x="9822" y="11559"/>
                    <a:pt x="10614" y="11527"/>
                    <a:pt x="11405" y="11494"/>
                  </a:cubicBezTo>
                  <a:cubicBezTo>
                    <a:pt x="11433" y="10575"/>
                    <a:pt x="11441" y="9642"/>
                    <a:pt x="11554" y="8732"/>
                  </a:cubicBezTo>
                  <a:lnTo>
                    <a:pt x="11554" y="8731"/>
                  </a:lnTo>
                  <a:cubicBezTo>
                    <a:pt x="11484" y="8646"/>
                    <a:pt x="11560" y="8515"/>
                    <a:pt x="11668" y="8515"/>
                  </a:cubicBezTo>
                  <a:cubicBezTo>
                    <a:pt x="11690" y="8515"/>
                    <a:pt x="11714" y="8521"/>
                    <a:pt x="11738" y="8533"/>
                  </a:cubicBezTo>
                  <a:cubicBezTo>
                    <a:pt x="12141" y="8748"/>
                    <a:pt x="12580" y="8899"/>
                    <a:pt x="13029" y="8899"/>
                  </a:cubicBezTo>
                  <a:cubicBezTo>
                    <a:pt x="13190" y="8899"/>
                    <a:pt x="13353" y="8879"/>
                    <a:pt x="13515" y="8837"/>
                  </a:cubicBezTo>
                  <a:cubicBezTo>
                    <a:pt x="14193" y="8659"/>
                    <a:pt x="14611" y="8079"/>
                    <a:pt x="14466" y="7378"/>
                  </a:cubicBezTo>
                  <a:cubicBezTo>
                    <a:pt x="14266" y="6423"/>
                    <a:pt x="13438" y="6109"/>
                    <a:pt x="12594" y="6109"/>
                  </a:cubicBezTo>
                  <a:cubicBezTo>
                    <a:pt x="12284" y="6109"/>
                    <a:pt x="11973" y="6151"/>
                    <a:pt x="11689" y="6219"/>
                  </a:cubicBezTo>
                  <a:cubicBezTo>
                    <a:pt x="11681" y="6222"/>
                    <a:pt x="11672" y="6223"/>
                    <a:pt x="11664" y="6223"/>
                  </a:cubicBezTo>
                  <a:cubicBezTo>
                    <a:pt x="11581" y="6223"/>
                    <a:pt x="11528" y="6106"/>
                    <a:pt x="11582" y="6048"/>
                  </a:cubicBezTo>
                  <a:cubicBezTo>
                    <a:pt x="11571" y="6037"/>
                    <a:pt x="11561" y="6025"/>
                    <a:pt x="11555" y="6009"/>
                  </a:cubicBezTo>
                  <a:cubicBezTo>
                    <a:pt x="11385" y="5465"/>
                    <a:pt x="11340" y="4878"/>
                    <a:pt x="11322" y="4310"/>
                  </a:cubicBezTo>
                  <a:cubicBezTo>
                    <a:pt x="11313" y="4052"/>
                    <a:pt x="11222" y="3582"/>
                    <a:pt x="11355" y="3306"/>
                  </a:cubicBezTo>
                  <a:lnTo>
                    <a:pt x="11355" y="3306"/>
                  </a:lnTo>
                  <a:cubicBezTo>
                    <a:pt x="10936" y="3376"/>
                    <a:pt x="10508" y="3404"/>
                    <a:pt x="10077" y="3404"/>
                  </a:cubicBezTo>
                  <a:cubicBezTo>
                    <a:pt x="9407" y="3404"/>
                    <a:pt x="8731" y="3338"/>
                    <a:pt x="8080" y="3266"/>
                  </a:cubicBezTo>
                  <a:cubicBezTo>
                    <a:pt x="7979" y="3256"/>
                    <a:pt x="7898" y="3141"/>
                    <a:pt x="7966" y="3047"/>
                  </a:cubicBezTo>
                  <a:cubicBezTo>
                    <a:pt x="8821" y="1835"/>
                    <a:pt x="8215" y="1"/>
                    <a:pt x="6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3"/>
            <p:cNvSpPr/>
            <p:nvPr/>
          </p:nvSpPr>
          <p:spPr>
            <a:xfrm>
              <a:off x="6519515" y="2221807"/>
              <a:ext cx="489534" cy="884452"/>
            </a:xfrm>
            <a:custGeom>
              <a:rect b="b" l="l" r="r" t="t"/>
              <a:pathLst>
                <a:path extrusionOk="0" h="15695" w="8687">
                  <a:moveTo>
                    <a:pt x="4763" y="1"/>
                  </a:moveTo>
                  <a:cubicBezTo>
                    <a:pt x="3545" y="1"/>
                    <a:pt x="2239" y="1455"/>
                    <a:pt x="3517" y="2404"/>
                  </a:cubicBezTo>
                  <a:cubicBezTo>
                    <a:pt x="3630" y="2487"/>
                    <a:pt x="3583" y="2672"/>
                    <a:pt x="3435" y="2672"/>
                  </a:cubicBezTo>
                  <a:cubicBezTo>
                    <a:pt x="3434" y="2672"/>
                    <a:pt x="3434" y="2672"/>
                    <a:pt x="3434" y="2672"/>
                  </a:cubicBezTo>
                  <a:cubicBezTo>
                    <a:pt x="2320" y="2654"/>
                    <a:pt x="1205" y="2639"/>
                    <a:pt x="93" y="2625"/>
                  </a:cubicBezTo>
                  <a:lnTo>
                    <a:pt x="93" y="2625"/>
                  </a:lnTo>
                  <a:cubicBezTo>
                    <a:pt x="2" y="3633"/>
                    <a:pt x="1" y="4633"/>
                    <a:pt x="103" y="5637"/>
                  </a:cubicBezTo>
                  <a:cubicBezTo>
                    <a:pt x="508" y="5137"/>
                    <a:pt x="1082" y="4906"/>
                    <a:pt x="1656" y="4906"/>
                  </a:cubicBezTo>
                  <a:cubicBezTo>
                    <a:pt x="2621" y="4906"/>
                    <a:pt x="3584" y="5560"/>
                    <a:pt x="3740" y="6693"/>
                  </a:cubicBezTo>
                  <a:cubicBezTo>
                    <a:pt x="3959" y="8264"/>
                    <a:pt x="2715" y="9264"/>
                    <a:pt x="1384" y="9264"/>
                  </a:cubicBezTo>
                  <a:cubicBezTo>
                    <a:pt x="949" y="9264"/>
                    <a:pt x="504" y="9157"/>
                    <a:pt x="97" y="8928"/>
                  </a:cubicBezTo>
                  <a:lnTo>
                    <a:pt x="97" y="8928"/>
                  </a:lnTo>
                  <a:cubicBezTo>
                    <a:pt x="105" y="9959"/>
                    <a:pt x="29" y="11054"/>
                    <a:pt x="169" y="12064"/>
                  </a:cubicBezTo>
                  <a:cubicBezTo>
                    <a:pt x="232" y="12516"/>
                    <a:pt x="180" y="12475"/>
                    <a:pt x="629" y="12511"/>
                  </a:cubicBezTo>
                  <a:cubicBezTo>
                    <a:pt x="674" y="12514"/>
                    <a:pt x="719" y="12515"/>
                    <a:pt x="765" y="12515"/>
                  </a:cubicBezTo>
                  <a:cubicBezTo>
                    <a:pt x="963" y="12515"/>
                    <a:pt x="1167" y="12489"/>
                    <a:pt x="1362" y="12483"/>
                  </a:cubicBezTo>
                  <a:cubicBezTo>
                    <a:pt x="1898" y="12463"/>
                    <a:pt x="2434" y="12443"/>
                    <a:pt x="2972" y="12423"/>
                  </a:cubicBezTo>
                  <a:cubicBezTo>
                    <a:pt x="2973" y="12423"/>
                    <a:pt x="2975" y="12423"/>
                    <a:pt x="2977" y="12423"/>
                  </a:cubicBezTo>
                  <a:cubicBezTo>
                    <a:pt x="3084" y="12423"/>
                    <a:pt x="3145" y="12561"/>
                    <a:pt x="3087" y="12644"/>
                  </a:cubicBezTo>
                  <a:cubicBezTo>
                    <a:pt x="2237" y="13907"/>
                    <a:pt x="3018" y="15694"/>
                    <a:pt x="4580" y="15694"/>
                  </a:cubicBezTo>
                  <a:cubicBezTo>
                    <a:pt x="4616" y="15694"/>
                    <a:pt x="4652" y="15693"/>
                    <a:pt x="4688" y="15691"/>
                  </a:cubicBezTo>
                  <a:cubicBezTo>
                    <a:pt x="6407" y="15602"/>
                    <a:pt x="7024" y="13557"/>
                    <a:pt x="5876" y="12386"/>
                  </a:cubicBezTo>
                  <a:cubicBezTo>
                    <a:pt x="5791" y="12300"/>
                    <a:pt x="5859" y="12144"/>
                    <a:pt x="5978" y="12144"/>
                  </a:cubicBezTo>
                  <a:cubicBezTo>
                    <a:pt x="5981" y="12144"/>
                    <a:pt x="5984" y="12144"/>
                    <a:pt x="5987" y="12144"/>
                  </a:cubicBezTo>
                  <a:cubicBezTo>
                    <a:pt x="6160" y="12156"/>
                    <a:pt x="6332" y="12162"/>
                    <a:pt x="6503" y="12162"/>
                  </a:cubicBezTo>
                  <a:cubicBezTo>
                    <a:pt x="7143" y="12162"/>
                    <a:pt x="7769" y="12081"/>
                    <a:pt x="8399" y="11921"/>
                  </a:cubicBezTo>
                  <a:cubicBezTo>
                    <a:pt x="8401" y="11920"/>
                    <a:pt x="8403" y="11920"/>
                    <a:pt x="8406" y="11920"/>
                  </a:cubicBezTo>
                  <a:cubicBezTo>
                    <a:pt x="8408" y="11920"/>
                    <a:pt x="8411" y="11920"/>
                    <a:pt x="8413" y="11919"/>
                  </a:cubicBezTo>
                  <a:cubicBezTo>
                    <a:pt x="8468" y="10921"/>
                    <a:pt x="8560" y="9926"/>
                    <a:pt x="8687" y="8934"/>
                  </a:cubicBezTo>
                  <a:lnTo>
                    <a:pt x="8687" y="8934"/>
                  </a:lnTo>
                  <a:cubicBezTo>
                    <a:pt x="8234" y="9253"/>
                    <a:pt x="7709" y="9457"/>
                    <a:pt x="7167" y="9457"/>
                  </a:cubicBezTo>
                  <a:cubicBezTo>
                    <a:pt x="6939" y="9457"/>
                    <a:pt x="6709" y="9421"/>
                    <a:pt x="6480" y="9343"/>
                  </a:cubicBezTo>
                  <a:cubicBezTo>
                    <a:pt x="5768" y="9097"/>
                    <a:pt x="5184" y="8454"/>
                    <a:pt x="5137" y="7682"/>
                  </a:cubicBezTo>
                  <a:cubicBezTo>
                    <a:pt x="5054" y="6346"/>
                    <a:pt x="6106" y="5665"/>
                    <a:pt x="7213" y="5665"/>
                  </a:cubicBezTo>
                  <a:cubicBezTo>
                    <a:pt x="7670" y="5665"/>
                    <a:pt x="8135" y="5780"/>
                    <a:pt x="8535" y="6014"/>
                  </a:cubicBezTo>
                  <a:cubicBezTo>
                    <a:pt x="8620" y="4937"/>
                    <a:pt x="8610" y="3872"/>
                    <a:pt x="8583" y="2793"/>
                  </a:cubicBezTo>
                  <a:cubicBezTo>
                    <a:pt x="8581" y="2781"/>
                    <a:pt x="8577" y="2769"/>
                    <a:pt x="8577" y="2756"/>
                  </a:cubicBezTo>
                  <a:cubicBezTo>
                    <a:pt x="8578" y="2723"/>
                    <a:pt x="8579" y="2688"/>
                    <a:pt x="8581" y="2654"/>
                  </a:cubicBezTo>
                  <a:lnTo>
                    <a:pt x="8581" y="2654"/>
                  </a:lnTo>
                  <a:cubicBezTo>
                    <a:pt x="7676" y="2692"/>
                    <a:pt x="6769" y="2729"/>
                    <a:pt x="5864" y="2766"/>
                  </a:cubicBezTo>
                  <a:cubicBezTo>
                    <a:pt x="5862" y="2766"/>
                    <a:pt x="5861" y="2766"/>
                    <a:pt x="5859" y="2766"/>
                  </a:cubicBezTo>
                  <a:cubicBezTo>
                    <a:pt x="5736" y="2766"/>
                    <a:pt x="5683" y="2591"/>
                    <a:pt x="5771" y="2514"/>
                  </a:cubicBezTo>
                  <a:cubicBezTo>
                    <a:pt x="6681" y="1720"/>
                    <a:pt x="6241" y="332"/>
                    <a:pt x="5115" y="44"/>
                  </a:cubicBezTo>
                  <a:cubicBezTo>
                    <a:pt x="5000" y="15"/>
                    <a:pt x="4882" y="1"/>
                    <a:pt x="47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64"/>
          <p:cNvSpPr txBox="1"/>
          <p:nvPr>
            <p:ph idx="1" type="subTitle"/>
          </p:nvPr>
        </p:nvSpPr>
        <p:spPr>
          <a:xfrm>
            <a:off x="5599250" y="1430400"/>
            <a:ext cx="3429900" cy="2383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sz="1300"/>
              <a:t>Bounding Box와 Classification을 동시에 추론</a:t>
            </a:r>
            <a:endParaRPr sz="1300"/>
          </a:p>
          <a:p>
            <a:pPr indent="-311150" lvl="0" marL="457200" rtl="0" algn="l">
              <a:lnSpc>
                <a:spcPct val="150000"/>
              </a:lnSpc>
              <a:spcBef>
                <a:spcPts val="0"/>
              </a:spcBef>
              <a:spcAft>
                <a:spcPts val="0"/>
              </a:spcAft>
              <a:buSzPts val="1300"/>
              <a:buChar char="●"/>
            </a:pPr>
            <a:r>
              <a:rPr lang="en" sz="1300"/>
              <a:t>서로 다른 크기의 특성맵에서 추론하기 때문에 다양한 크기의 물체를 감지할 수 있음</a:t>
            </a:r>
            <a:endParaRPr sz="1300"/>
          </a:p>
          <a:p>
            <a:pPr indent="-311150" lvl="0" marL="457200" rtl="0" algn="l">
              <a:lnSpc>
                <a:spcPct val="150000"/>
              </a:lnSpc>
              <a:spcBef>
                <a:spcPts val="0"/>
              </a:spcBef>
              <a:spcAft>
                <a:spcPts val="0"/>
              </a:spcAft>
              <a:buSzPts val="1300"/>
              <a:buChar char="●"/>
            </a:pPr>
            <a:r>
              <a:rPr lang="en" sz="1300"/>
              <a:t>Backbone으로 MobileNet v3을 사용하여 모델 전체의 Parameter 수를 줄임</a:t>
            </a:r>
            <a:endParaRPr sz="1300"/>
          </a:p>
        </p:txBody>
      </p:sp>
      <p:sp>
        <p:nvSpPr>
          <p:cNvPr id="973" name="Google Shape;973;p64"/>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SSD</a:t>
            </a:r>
            <a:endParaRPr b="1" sz="2000">
              <a:solidFill>
                <a:srgbClr val="374990"/>
              </a:solidFill>
              <a:latin typeface="Instrument Sans"/>
              <a:ea typeface="Instrument Sans"/>
              <a:cs typeface="Instrument Sans"/>
              <a:sym typeface="Instrument Sans"/>
            </a:endParaRPr>
          </a:p>
        </p:txBody>
      </p:sp>
      <p:sp>
        <p:nvSpPr>
          <p:cNvPr id="974" name="Google Shape;974;p64"/>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모델</a:t>
            </a:r>
            <a:endParaRPr b="1" sz="3000">
              <a:solidFill>
                <a:srgbClr val="374990"/>
              </a:solidFill>
              <a:latin typeface="Instrument Sans"/>
              <a:ea typeface="Instrument Sans"/>
              <a:cs typeface="Instrument Sans"/>
              <a:sym typeface="Instrument Sans"/>
            </a:endParaRPr>
          </a:p>
        </p:txBody>
      </p:sp>
      <p:sp>
        <p:nvSpPr>
          <p:cNvPr id="975" name="Google Shape;975;p64"/>
          <p:cNvSpPr txBox="1"/>
          <p:nvPr/>
        </p:nvSpPr>
        <p:spPr>
          <a:xfrm>
            <a:off x="257425" y="235195"/>
            <a:ext cx="734700" cy="447600"/>
          </a:xfrm>
          <a:prstGeom prst="rect">
            <a:avLst/>
          </a:prstGeom>
          <a:solidFill>
            <a:schemeClr val="accent3"/>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04</a:t>
            </a:r>
            <a:endParaRPr b="1" sz="3000">
              <a:solidFill>
                <a:srgbClr val="374990"/>
              </a:solidFill>
              <a:latin typeface="Instrument Sans"/>
              <a:ea typeface="Instrument Sans"/>
              <a:cs typeface="Instrument Sans"/>
              <a:sym typeface="Instrument Sans"/>
            </a:endParaRPr>
          </a:p>
        </p:txBody>
      </p:sp>
      <p:sp>
        <p:nvSpPr>
          <p:cNvPr id="976" name="Google Shape;976;p64"/>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SSDLite</a:t>
            </a:r>
            <a:endParaRPr b="1" sz="2500">
              <a:solidFill>
                <a:srgbClr val="374990"/>
              </a:solidFill>
              <a:latin typeface="Instrument Sans"/>
              <a:ea typeface="Instrument Sans"/>
              <a:cs typeface="Instrument Sans"/>
              <a:sym typeface="Instrument Sans"/>
            </a:endParaRPr>
          </a:p>
        </p:txBody>
      </p:sp>
      <p:sp>
        <p:nvSpPr>
          <p:cNvPr id="977" name="Google Shape;977;p64"/>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pic>
        <p:nvPicPr>
          <p:cNvPr id="978" name="Google Shape;978;p64"/>
          <p:cNvPicPr preferRelativeResize="0"/>
          <p:nvPr/>
        </p:nvPicPr>
        <p:blipFill>
          <a:blip r:embed="rId3">
            <a:alphaModFix/>
          </a:blip>
          <a:stretch>
            <a:fillRect/>
          </a:stretch>
        </p:blipFill>
        <p:spPr>
          <a:xfrm>
            <a:off x="304800" y="1430400"/>
            <a:ext cx="5294450" cy="22921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65"/>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SSD</a:t>
            </a:r>
            <a:endParaRPr b="1" sz="2000">
              <a:solidFill>
                <a:srgbClr val="374990"/>
              </a:solidFill>
              <a:latin typeface="Instrument Sans"/>
              <a:ea typeface="Instrument Sans"/>
              <a:cs typeface="Instrument Sans"/>
              <a:sym typeface="Instrument Sans"/>
            </a:endParaRPr>
          </a:p>
        </p:txBody>
      </p:sp>
      <p:sp>
        <p:nvSpPr>
          <p:cNvPr id="984" name="Google Shape;984;p65"/>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모델</a:t>
            </a:r>
            <a:endParaRPr b="1" sz="3000">
              <a:solidFill>
                <a:srgbClr val="374990"/>
              </a:solidFill>
              <a:latin typeface="Instrument Sans"/>
              <a:ea typeface="Instrument Sans"/>
              <a:cs typeface="Instrument Sans"/>
              <a:sym typeface="Instrument Sans"/>
            </a:endParaRPr>
          </a:p>
        </p:txBody>
      </p:sp>
      <p:sp>
        <p:nvSpPr>
          <p:cNvPr id="985" name="Google Shape;985;p65"/>
          <p:cNvSpPr txBox="1"/>
          <p:nvPr/>
        </p:nvSpPr>
        <p:spPr>
          <a:xfrm>
            <a:off x="257425" y="235195"/>
            <a:ext cx="734700" cy="447600"/>
          </a:xfrm>
          <a:prstGeom prst="rect">
            <a:avLst/>
          </a:prstGeom>
          <a:solidFill>
            <a:schemeClr val="accent3"/>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04</a:t>
            </a:r>
            <a:endParaRPr b="1" sz="3000">
              <a:solidFill>
                <a:srgbClr val="374990"/>
              </a:solidFill>
              <a:latin typeface="Instrument Sans"/>
              <a:ea typeface="Instrument Sans"/>
              <a:cs typeface="Instrument Sans"/>
              <a:sym typeface="Instrument Sans"/>
            </a:endParaRPr>
          </a:p>
        </p:txBody>
      </p:sp>
      <p:sp>
        <p:nvSpPr>
          <p:cNvPr id="986" name="Google Shape;986;p65"/>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SSD 결과</a:t>
            </a:r>
            <a:endParaRPr b="1" sz="2500">
              <a:solidFill>
                <a:srgbClr val="374990"/>
              </a:solidFill>
              <a:latin typeface="Instrument Sans"/>
              <a:ea typeface="Instrument Sans"/>
              <a:cs typeface="Instrument Sans"/>
              <a:sym typeface="Instrument Sans"/>
            </a:endParaRPr>
          </a:p>
        </p:txBody>
      </p:sp>
      <p:sp>
        <p:nvSpPr>
          <p:cNvPr id="987" name="Google Shape;987;p65"/>
          <p:cNvSpPr txBox="1"/>
          <p:nvPr/>
        </p:nvSpPr>
        <p:spPr>
          <a:xfrm>
            <a:off x="2605700" y="1474300"/>
            <a:ext cx="5100" cy="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Gantari"/>
              <a:ea typeface="Gantari"/>
              <a:cs typeface="Gantari"/>
              <a:sym typeface="Gantari"/>
            </a:endParaRPr>
          </a:p>
        </p:txBody>
      </p:sp>
      <p:sp>
        <p:nvSpPr>
          <p:cNvPr id="988" name="Google Shape;988;p65"/>
          <p:cNvSpPr txBox="1"/>
          <p:nvPr/>
        </p:nvSpPr>
        <p:spPr>
          <a:xfrm>
            <a:off x="3600450" y="4270000"/>
            <a:ext cx="19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Gantari"/>
                <a:ea typeface="Gantari"/>
                <a:cs typeface="Gantari"/>
                <a:sym typeface="Gantari"/>
              </a:rPr>
              <a:t>sr=8000 time=5s 50111_AV</a:t>
            </a:r>
            <a:endParaRPr sz="1000">
              <a:solidFill>
                <a:schemeClr val="lt1"/>
              </a:solidFill>
              <a:latin typeface="Gantari"/>
              <a:ea typeface="Gantari"/>
              <a:cs typeface="Gantari"/>
              <a:sym typeface="Gantari"/>
            </a:endParaRPr>
          </a:p>
        </p:txBody>
      </p:sp>
      <p:sp>
        <p:nvSpPr>
          <p:cNvPr id="989" name="Google Shape;989;p65"/>
          <p:cNvSpPr txBox="1"/>
          <p:nvPr/>
        </p:nvSpPr>
        <p:spPr>
          <a:xfrm>
            <a:off x="1667350" y="1474300"/>
            <a:ext cx="143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Gantari"/>
                <a:ea typeface="Gantari"/>
                <a:cs typeface="Gantari"/>
                <a:sym typeface="Gantari"/>
              </a:rPr>
              <a:t>Ground Truth</a:t>
            </a:r>
            <a:endParaRPr b="1">
              <a:solidFill>
                <a:schemeClr val="lt1"/>
              </a:solidFill>
              <a:latin typeface="Gantari"/>
              <a:ea typeface="Gantari"/>
              <a:cs typeface="Gantari"/>
              <a:sym typeface="Gantari"/>
            </a:endParaRPr>
          </a:p>
        </p:txBody>
      </p:sp>
      <p:sp>
        <p:nvSpPr>
          <p:cNvPr id="990" name="Google Shape;990;p65"/>
          <p:cNvSpPr txBox="1"/>
          <p:nvPr/>
        </p:nvSpPr>
        <p:spPr>
          <a:xfrm>
            <a:off x="6040550" y="1470450"/>
            <a:ext cx="143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Gantari"/>
                <a:ea typeface="Gantari"/>
                <a:cs typeface="Gantari"/>
                <a:sym typeface="Gantari"/>
              </a:rPr>
              <a:t>Prediction</a:t>
            </a:r>
            <a:endParaRPr b="1">
              <a:solidFill>
                <a:schemeClr val="lt1"/>
              </a:solidFill>
              <a:latin typeface="Gantari"/>
              <a:ea typeface="Gantari"/>
              <a:cs typeface="Gantari"/>
              <a:sym typeface="Gantari"/>
            </a:endParaRPr>
          </a:p>
        </p:txBody>
      </p:sp>
      <p:pic>
        <p:nvPicPr>
          <p:cNvPr id="991" name="Google Shape;991;p65"/>
          <p:cNvPicPr preferRelativeResize="0"/>
          <p:nvPr/>
        </p:nvPicPr>
        <p:blipFill>
          <a:blip r:embed="rId3">
            <a:alphaModFix/>
          </a:blip>
          <a:stretch>
            <a:fillRect/>
          </a:stretch>
        </p:blipFill>
        <p:spPr>
          <a:xfrm>
            <a:off x="4650450" y="1966875"/>
            <a:ext cx="4216302" cy="2094550"/>
          </a:xfrm>
          <a:prstGeom prst="rect">
            <a:avLst/>
          </a:prstGeom>
          <a:noFill/>
          <a:ln>
            <a:noFill/>
          </a:ln>
        </p:spPr>
      </p:pic>
      <p:pic>
        <p:nvPicPr>
          <p:cNvPr id="992" name="Google Shape;992;p65"/>
          <p:cNvPicPr preferRelativeResize="0"/>
          <p:nvPr/>
        </p:nvPicPr>
        <p:blipFill>
          <a:blip r:embed="rId4">
            <a:alphaModFix/>
          </a:blip>
          <a:stretch>
            <a:fillRect/>
          </a:stretch>
        </p:blipFill>
        <p:spPr>
          <a:xfrm>
            <a:off x="281125" y="1974575"/>
            <a:ext cx="4208552" cy="2090700"/>
          </a:xfrm>
          <a:prstGeom prst="rect">
            <a:avLst/>
          </a:prstGeom>
          <a:noFill/>
          <a:ln>
            <a:noFill/>
          </a:ln>
        </p:spPr>
      </p:pic>
      <p:sp>
        <p:nvSpPr>
          <p:cNvPr id="993" name="Google Shape;993;p65"/>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66"/>
          <p:cNvSpPr txBox="1"/>
          <p:nvPr>
            <p:ph idx="1" type="subTitle"/>
          </p:nvPr>
        </p:nvSpPr>
        <p:spPr>
          <a:xfrm>
            <a:off x="5110925" y="1593100"/>
            <a:ext cx="3597900" cy="3062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sz="1300"/>
              <a:t>SSD와 마찬가지로 단일 단계 탐지 가능</a:t>
            </a:r>
            <a:endParaRPr sz="1300"/>
          </a:p>
          <a:p>
            <a:pPr indent="-311150" lvl="0" marL="457200" rtl="0" algn="l">
              <a:lnSpc>
                <a:spcPct val="150000"/>
              </a:lnSpc>
              <a:spcBef>
                <a:spcPts val="0"/>
              </a:spcBef>
              <a:spcAft>
                <a:spcPts val="0"/>
              </a:spcAft>
              <a:buSzPts val="1300"/>
              <a:buChar char="●"/>
            </a:pPr>
            <a:r>
              <a:rPr lang="en" sz="1300"/>
              <a:t>YOLO V5 또한 크기가 다른 특성맵에서 물체를 감지</a:t>
            </a:r>
            <a:endParaRPr sz="1300"/>
          </a:p>
          <a:p>
            <a:pPr indent="-311150" lvl="0" marL="457200" rtl="0" algn="l">
              <a:lnSpc>
                <a:spcPct val="150000"/>
              </a:lnSpc>
              <a:spcBef>
                <a:spcPts val="0"/>
              </a:spcBef>
              <a:spcAft>
                <a:spcPts val="0"/>
              </a:spcAft>
              <a:buSzPts val="1300"/>
              <a:buChar char="●"/>
            </a:pPr>
            <a:r>
              <a:rPr lang="en" sz="1300"/>
              <a:t>BackBone과 Output 사이에 PANet을 통해 다양한 입력 크기에도 대응</a:t>
            </a:r>
            <a:endParaRPr sz="1300"/>
          </a:p>
          <a:p>
            <a:pPr indent="-311150" lvl="0" marL="457200" rtl="0" algn="l">
              <a:lnSpc>
                <a:spcPct val="150000"/>
              </a:lnSpc>
              <a:spcBef>
                <a:spcPts val="0"/>
              </a:spcBef>
              <a:spcAft>
                <a:spcPts val="0"/>
              </a:spcAft>
              <a:buSzPts val="1300"/>
              <a:buChar char="●"/>
            </a:pPr>
            <a:r>
              <a:rPr lang="en" sz="1300"/>
              <a:t>SSDLite보다 parameter 수가 적고 성능이 더 높음</a:t>
            </a:r>
            <a:endParaRPr sz="1300"/>
          </a:p>
        </p:txBody>
      </p:sp>
      <p:grpSp>
        <p:nvGrpSpPr>
          <p:cNvPr id="999" name="Google Shape;999;p66"/>
          <p:cNvGrpSpPr/>
          <p:nvPr/>
        </p:nvGrpSpPr>
        <p:grpSpPr>
          <a:xfrm rot="483236">
            <a:off x="8303292" y="49366"/>
            <a:ext cx="774721" cy="996663"/>
            <a:chOff x="8320775" y="142849"/>
            <a:chExt cx="774750" cy="996700"/>
          </a:xfrm>
        </p:grpSpPr>
        <p:sp>
          <p:nvSpPr>
            <p:cNvPr id="1000" name="Google Shape;1000;p66"/>
            <p:cNvSpPr/>
            <p:nvPr/>
          </p:nvSpPr>
          <p:spPr>
            <a:xfrm flipH="1">
              <a:off x="8320775" y="1008169"/>
              <a:ext cx="146112" cy="131380"/>
            </a:xfrm>
            <a:custGeom>
              <a:rect b="b" l="l" r="r" t="t"/>
              <a:pathLst>
                <a:path extrusionOk="0" h="2167" w="2410">
                  <a:moveTo>
                    <a:pt x="1473" y="146"/>
                  </a:moveTo>
                  <a:cubicBezTo>
                    <a:pt x="1562" y="146"/>
                    <a:pt x="1650" y="170"/>
                    <a:pt x="1725" y="222"/>
                  </a:cubicBezTo>
                  <a:cubicBezTo>
                    <a:pt x="1952" y="385"/>
                    <a:pt x="1964" y="724"/>
                    <a:pt x="1809" y="937"/>
                  </a:cubicBezTo>
                  <a:cubicBezTo>
                    <a:pt x="1766" y="922"/>
                    <a:pt x="1722" y="911"/>
                    <a:pt x="1676" y="906"/>
                  </a:cubicBezTo>
                  <a:cubicBezTo>
                    <a:pt x="1673" y="906"/>
                    <a:pt x="1671" y="906"/>
                    <a:pt x="1668" y="906"/>
                  </a:cubicBezTo>
                  <a:cubicBezTo>
                    <a:pt x="1574" y="906"/>
                    <a:pt x="1582" y="1051"/>
                    <a:pt x="1676" y="1063"/>
                  </a:cubicBezTo>
                  <a:cubicBezTo>
                    <a:pt x="2042" y="1109"/>
                    <a:pt x="2273" y="1650"/>
                    <a:pt x="1978" y="1916"/>
                  </a:cubicBezTo>
                  <a:cubicBezTo>
                    <a:pt x="1890" y="1995"/>
                    <a:pt x="1787" y="2029"/>
                    <a:pt x="1683" y="2029"/>
                  </a:cubicBezTo>
                  <a:cubicBezTo>
                    <a:pt x="1443" y="2029"/>
                    <a:pt x="1199" y="1849"/>
                    <a:pt x="1123" y="1622"/>
                  </a:cubicBezTo>
                  <a:cubicBezTo>
                    <a:pt x="1116" y="1599"/>
                    <a:pt x="1093" y="1589"/>
                    <a:pt x="1073" y="1589"/>
                  </a:cubicBezTo>
                  <a:cubicBezTo>
                    <a:pt x="1072" y="1589"/>
                    <a:pt x="1071" y="1589"/>
                    <a:pt x="1070" y="1589"/>
                  </a:cubicBezTo>
                  <a:cubicBezTo>
                    <a:pt x="1057" y="1576"/>
                    <a:pt x="1037" y="1569"/>
                    <a:pt x="1018" y="1569"/>
                  </a:cubicBezTo>
                  <a:cubicBezTo>
                    <a:pt x="990" y="1569"/>
                    <a:pt x="962" y="1583"/>
                    <a:pt x="955" y="1615"/>
                  </a:cubicBezTo>
                  <a:cubicBezTo>
                    <a:pt x="921" y="1746"/>
                    <a:pt x="797" y="1817"/>
                    <a:pt x="669" y="1817"/>
                  </a:cubicBezTo>
                  <a:cubicBezTo>
                    <a:pt x="603" y="1817"/>
                    <a:pt x="535" y="1797"/>
                    <a:pt x="480" y="1758"/>
                  </a:cubicBezTo>
                  <a:cubicBezTo>
                    <a:pt x="259" y="1596"/>
                    <a:pt x="318" y="1259"/>
                    <a:pt x="407" y="1044"/>
                  </a:cubicBezTo>
                  <a:cubicBezTo>
                    <a:pt x="409" y="1041"/>
                    <a:pt x="409" y="1039"/>
                    <a:pt x="409" y="1036"/>
                  </a:cubicBezTo>
                  <a:cubicBezTo>
                    <a:pt x="429" y="1035"/>
                    <a:pt x="447" y="1030"/>
                    <a:pt x="466" y="1023"/>
                  </a:cubicBezTo>
                  <a:cubicBezTo>
                    <a:pt x="521" y="1004"/>
                    <a:pt x="519" y="912"/>
                    <a:pt x="458" y="912"/>
                  </a:cubicBezTo>
                  <a:cubicBezTo>
                    <a:pt x="456" y="912"/>
                    <a:pt x="454" y="912"/>
                    <a:pt x="452" y="912"/>
                  </a:cubicBezTo>
                  <a:cubicBezTo>
                    <a:pt x="445" y="913"/>
                    <a:pt x="438" y="913"/>
                    <a:pt x="431" y="913"/>
                  </a:cubicBezTo>
                  <a:cubicBezTo>
                    <a:pt x="309" y="913"/>
                    <a:pt x="194" y="830"/>
                    <a:pt x="186" y="696"/>
                  </a:cubicBezTo>
                  <a:cubicBezTo>
                    <a:pt x="180" y="568"/>
                    <a:pt x="296" y="464"/>
                    <a:pt x="400" y="414"/>
                  </a:cubicBezTo>
                  <a:cubicBezTo>
                    <a:pt x="478" y="376"/>
                    <a:pt x="561" y="362"/>
                    <a:pt x="646" y="362"/>
                  </a:cubicBezTo>
                  <a:cubicBezTo>
                    <a:pt x="722" y="362"/>
                    <a:pt x="799" y="373"/>
                    <a:pt x="875" y="388"/>
                  </a:cubicBezTo>
                  <a:cubicBezTo>
                    <a:pt x="874" y="390"/>
                    <a:pt x="874" y="391"/>
                    <a:pt x="874" y="391"/>
                  </a:cubicBezTo>
                  <a:cubicBezTo>
                    <a:pt x="862" y="441"/>
                    <a:pt x="901" y="475"/>
                    <a:pt x="940" y="475"/>
                  </a:cubicBezTo>
                  <a:cubicBezTo>
                    <a:pt x="961" y="475"/>
                    <a:pt x="983" y="465"/>
                    <a:pt x="997" y="443"/>
                  </a:cubicBezTo>
                  <a:cubicBezTo>
                    <a:pt x="1002" y="435"/>
                    <a:pt x="1008" y="428"/>
                    <a:pt x="1014" y="421"/>
                  </a:cubicBezTo>
                  <a:cubicBezTo>
                    <a:pt x="1026" y="423"/>
                    <a:pt x="1039" y="427"/>
                    <a:pt x="1052" y="430"/>
                  </a:cubicBezTo>
                  <a:cubicBezTo>
                    <a:pt x="1056" y="431"/>
                    <a:pt x="1060" y="432"/>
                    <a:pt x="1064" y="432"/>
                  </a:cubicBezTo>
                  <a:cubicBezTo>
                    <a:pt x="1111" y="432"/>
                    <a:pt x="1126" y="359"/>
                    <a:pt x="1074" y="344"/>
                  </a:cubicBezTo>
                  <a:lnTo>
                    <a:pt x="1072" y="344"/>
                  </a:lnTo>
                  <a:cubicBezTo>
                    <a:pt x="1130" y="269"/>
                    <a:pt x="1196" y="211"/>
                    <a:pt x="1298" y="176"/>
                  </a:cubicBezTo>
                  <a:cubicBezTo>
                    <a:pt x="1354" y="157"/>
                    <a:pt x="1414" y="146"/>
                    <a:pt x="1473" y="146"/>
                  </a:cubicBezTo>
                  <a:close/>
                  <a:moveTo>
                    <a:pt x="1462" y="1"/>
                  </a:moveTo>
                  <a:cubicBezTo>
                    <a:pt x="1238" y="1"/>
                    <a:pt x="1006" y="104"/>
                    <a:pt x="909" y="297"/>
                  </a:cubicBezTo>
                  <a:cubicBezTo>
                    <a:pt x="808" y="274"/>
                    <a:pt x="701" y="257"/>
                    <a:pt x="597" y="257"/>
                  </a:cubicBezTo>
                  <a:cubicBezTo>
                    <a:pt x="395" y="257"/>
                    <a:pt x="205" y="321"/>
                    <a:pt x="100" y="523"/>
                  </a:cubicBezTo>
                  <a:cubicBezTo>
                    <a:pt x="1" y="713"/>
                    <a:pt x="114" y="991"/>
                    <a:pt x="313" y="1034"/>
                  </a:cubicBezTo>
                  <a:cubicBezTo>
                    <a:pt x="162" y="1307"/>
                    <a:pt x="139" y="1746"/>
                    <a:pt x="465" y="1906"/>
                  </a:cubicBezTo>
                  <a:cubicBezTo>
                    <a:pt x="529" y="1937"/>
                    <a:pt x="600" y="1952"/>
                    <a:pt x="671" y="1952"/>
                  </a:cubicBezTo>
                  <a:cubicBezTo>
                    <a:pt x="827" y="1952"/>
                    <a:pt x="983" y="1880"/>
                    <a:pt x="1050" y="1743"/>
                  </a:cubicBezTo>
                  <a:cubicBezTo>
                    <a:pt x="1124" y="2008"/>
                    <a:pt x="1409" y="2166"/>
                    <a:pt x="1685" y="2166"/>
                  </a:cubicBezTo>
                  <a:cubicBezTo>
                    <a:pt x="1839" y="2166"/>
                    <a:pt x="1990" y="2117"/>
                    <a:pt x="2101" y="2009"/>
                  </a:cubicBezTo>
                  <a:cubicBezTo>
                    <a:pt x="2409" y="1705"/>
                    <a:pt x="2256" y="1181"/>
                    <a:pt x="1913" y="983"/>
                  </a:cubicBezTo>
                  <a:cubicBezTo>
                    <a:pt x="2122" y="724"/>
                    <a:pt x="2091" y="299"/>
                    <a:pt x="1805" y="101"/>
                  </a:cubicBezTo>
                  <a:cubicBezTo>
                    <a:pt x="1711" y="33"/>
                    <a:pt x="1588" y="1"/>
                    <a:pt x="14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6"/>
            <p:cNvSpPr/>
            <p:nvPr/>
          </p:nvSpPr>
          <p:spPr>
            <a:xfrm flipH="1">
              <a:off x="8329020" y="1017021"/>
              <a:ext cx="127075" cy="114162"/>
            </a:xfrm>
            <a:custGeom>
              <a:rect b="b" l="l" r="r" t="t"/>
              <a:pathLst>
                <a:path extrusionOk="0" h="1883" w="2096">
                  <a:moveTo>
                    <a:pt x="1294" y="0"/>
                  </a:moveTo>
                  <a:cubicBezTo>
                    <a:pt x="1234" y="0"/>
                    <a:pt x="1175" y="11"/>
                    <a:pt x="1118" y="30"/>
                  </a:cubicBezTo>
                  <a:cubicBezTo>
                    <a:pt x="1018" y="65"/>
                    <a:pt x="951" y="123"/>
                    <a:pt x="892" y="198"/>
                  </a:cubicBezTo>
                  <a:lnTo>
                    <a:pt x="895" y="198"/>
                  </a:lnTo>
                  <a:cubicBezTo>
                    <a:pt x="947" y="213"/>
                    <a:pt x="931" y="285"/>
                    <a:pt x="883" y="285"/>
                  </a:cubicBezTo>
                  <a:cubicBezTo>
                    <a:pt x="879" y="285"/>
                    <a:pt x="876" y="285"/>
                    <a:pt x="872" y="284"/>
                  </a:cubicBezTo>
                  <a:cubicBezTo>
                    <a:pt x="860" y="281"/>
                    <a:pt x="846" y="277"/>
                    <a:pt x="835" y="275"/>
                  </a:cubicBezTo>
                  <a:cubicBezTo>
                    <a:pt x="829" y="282"/>
                    <a:pt x="824" y="289"/>
                    <a:pt x="818" y="297"/>
                  </a:cubicBezTo>
                  <a:cubicBezTo>
                    <a:pt x="803" y="320"/>
                    <a:pt x="782" y="329"/>
                    <a:pt x="761" y="329"/>
                  </a:cubicBezTo>
                  <a:cubicBezTo>
                    <a:pt x="721" y="329"/>
                    <a:pt x="683" y="295"/>
                    <a:pt x="695" y="245"/>
                  </a:cubicBezTo>
                  <a:cubicBezTo>
                    <a:pt x="695" y="245"/>
                    <a:pt x="695" y="244"/>
                    <a:pt x="696" y="243"/>
                  </a:cubicBezTo>
                  <a:cubicBezTo>
                    <a:pt x="620" y="227"/>
                    <a:pt x="544" y="216"/>
                    <a:pt x="468" y="216"/>
                  </a:cubicBezTo>
                  <a:cubicBezTo>
                    <a:pt x="383" y="216"/>
                    <a:pt x="300" y="231"/>
                    <a:pt x="221" y="269"/>
                  </a:cubicBezTo>
                  <a:cubicBezTo>
                    <a:pt x="115" y="318"/>
                    <a:pt x="1" y="423"/>
                    <a:pt x="7" y="551"/>
                  </a:cubicBezTo>
                  <a:cubicBezTo>
                    <a:pt x="14" y="683"/>
                    <a:pt x="130" y="768"/>
                    <a:pt x="251" y="768"/>
                  </a:cubicBezTo>
                  <a:cubicBezTo>
                    <a:pt x="258" y="768"/>
                    <a:pt x="266" y="768"/>
                    <a:pt x="273" y="767"/>
                  </a:cubicBezTo>
                  <a:cubicBezTo>
                    <a:pt x="275" y="767"/>
                    <a:pt x="278" y="767"/>
                    <a:pt x="280" y="767"/>
                  </a:cubicBezTo>
                  <a:cubicBezTo>
                    <a:pt x="340" y="767"/>
                    <a:pt x="342" y="858"/>
                    <a:pt x="287" y="877"/>
                  </a:cubicBezTo>
                  <a:cubicBezTo>
                    <a:pt x="267" y="883"/>
                    <a:pt x="248" y="888"/>
                    <a:pt x="229" y="891"/>
                  </a:cubicBezTo>
                  <a:cubicBezTo>
                    <a:pt x="229" y="893"/>
                    <a:pt x="229" y="896"/>
                    <a:pt x="228" y="898"/>
                  </a:cubicBezTo>
                  <a:cubicBezTo>
                    <a:pt x="139" y="1113"/>
                    <a:pt x="81" y="1451"/>
                    <a:pt x="301" y="1612"/>
                  </a:cubicBezTo>
                  <a:cubicBezTo>
                    <a:pt x="356" y="1651"/>
                    <a:pt x="423" y="1670"/>
                    <a:pt x="489" y="1670"/>
                  </a:cubicBezTo>
                  <a:cubicBezTo>
                    <a:pt x="617" y="1670"/>
                    <a:pt x="741" y="1600"/>
                    <a:pt x="775" y="1469"/>
                  </a:cubicBezTo>
                  <a:cubicBezTo>
                    <a:pt x="783" y="1437"/>
                    <a:pt x="811" y="1423"/>
                    <a:pt x="839" y="1423"/>
                  </a:cubicBezTo>
                  <a:cubicBezTo>
                    <a:pt x="859" y="1423"/>
                    <a:pt x="878" y="1430"/>
                    <a:pt x="891" y="1443"/>
                  </a:cubicBezTo>
                  <a:cubicBezTo>
                    <a:pt x="892" y="1443"/>
                    <a:pt x="893" y="1443"/>
                    <a:pt x="894" y="1443"/>
                  </a:cubicBezTo>
                  <a:cubicBezTo>
                    <a:pt x="914" y="1443"/>
                    <a:pt x="937" y="1453"/>
                    <a:pt x="944" y="1477"/>
                  </a:cubicBezTo>
                  <a:cubicBezTo>
                    <a:pt x="1020" y="1703"/>
                    <a:pt x="1265" y="1883"/>
                    <a:pt x="1505" y="1883"/>
                  </a:cubicBezTo>
                  <a:cubicBezTo>
                    <a:pt x="1609" y="1883"/>
                    <a:pt x="1712" y="1849"/>
                    <a:pt x="1800" y="1770"/>
                  </a:cubicBezTo>
                  <a:cubicBezTo>
                    <a:pt x="2095" y="1505"/>
                    <a:pt x="1864" y="963"/>
                    <a:pt x="1498" y="917"/>
                  </a:cubicBezTo>
                  <a:cubicBezTo>
                    <a:pt x="1404" y="904"/>
                    <a:pt x="1396" y="760"/>
                    <a:pt x="1489" y="760"/>
                  </a:cubicBezTo>
                  <a:cubicBezTo>
                    <a:pt x="1492" y="760"/>
                    <a:pt x="1494" y="760"/>
                    <a:pt x="1497" y="760"/>
                  </a:cubicBezTo>
                  <a:cubicBezTo>
                    <a:pt x="1543" y="765"/>
                    <a:pt x="1586" y="778"/>
                    <a:pt x="1630" y="791"/>
                  </a:cubicBezTo>
                  <a:cubicBezTo>
                    <a:pt x="1786" y="578"/>
                    <a:pt x="1771" y="239"/>
                    <a:pt x="1545" y="76"/>
                  </a:cubicBezTo>
                  <a:cubicBezTo>
                    <a:pt x="1471" y="24"/>
                    <a:pt x="1382" y="0"/>
                    <a:pt x="1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6"/>
            <p:cNvSpPr/>
            <p:nvPr/>
          </p:nvSpPr>
          <p:spPr>
            <a:xfrm flipH="1">
              <a:off x="8368912" y="743293"/>
              <a:ext cx="187460" cy="176608"/>
            </a:xfrm>
            <a:custGeom>
              <a:rect b="b" l="l" r="r" t="t"/>
              <a:pathLst>
                <a:path extrusionOk="0" h="2913" w="3092">
                  <a:moveTo>
                    <a:pt x="1650" y="161"/>
                  </a:moveTo>
                  <a:cubicBezTo>
                    <a:pt x="1808" y="161"/>
                    <a:pt x="1963" y="239"/>
                    <a:pt x="2082" y="334"/>
                  </a:cubicBezTo>
                  <a:cubicBezTo>
                    <a:pt x="2353" y="545"/>
                    <a:pt x="2569" y="970"/>
                    <a:pt x="2319" y="1276"/>
                  </a:cubicBezTo>
                  <a:cubicBezTo>
                    <a:pt x="2318" y="1279"/>
                    <a:pt x="2317" y="1280"/>
                    <a:pt x="2315" y="1283"/>
                  </a:cubicBezTo>
                  <a:cubicBezTo>
                    <a:pt x="2291" y="1283"/>
                    <a:pt x="2266" y="1285"/>
                    <a:pt x="2241" y="1290"/>
                  </a:cubicBezTo>
                  <a:cubicBezTo>
                    <a:pt x="2159" y="1305"/>
                    <a:pt x="2186" y="1418"/>
                    <a:pt x="2258" y="1424"/>
                  </a:cubicBezTo>
                  <a:cubicBezTo>
                    <a:pt x="2446" y="1441"/>
                    <a:pt x="2600" y="1502"/>
                    <a:pt x="2711" y="1663"/>
                  </a:cubicBezTo>
                  <a:cubicBezTo>
                    <a:pt x="2818" y="1815"/>
                    <a:pt x="2850" y="2029"/>
                    <a:pt x="2740" y="2187"/>
                  </a:cubicBezTo>
                  <a:cubicBezTo>
                    <a:pt x="2647" y="2319"/>
                    <a:pt x="2492" y="2384"/>
                    <a:pt x="2336" y="2384"/>
                  </a:cubicBezTo>
                  <a:cubicBezTo>
                    <a:pt x="2195" y="2384"/>
                    <a:pt x="2052" y="2331"/>
                    <a:pt x="1955" y="2229"/>
                  </a:cubicBezTo>
                  <a:cubicBezTo>
                    <a:pt x="1985" y="2170"/>
                    <a:pt x="1936" y="2118"/>
                    <a:pt x="1887" y="2118"/>
                  </a:cubicBezTo>
                  <a:cubicBezTo>
                    <a:pt x="1865" y="2118"/>
                    <a:pt x="1843" y="2129"/>
                    <a:pt x="1828" y="2155"/>
                  </a:cubicBezTo>
                  <a:cubicBezTo>
                    <a:pt x="1657" y="2461"/>
                    <a:pt x="1380" y="2757"/>
                    <a:pt x="1013" y="2757"/>
                  </a:cubicBezTo>
                  <a:cubicBezTo>
                    <a:pt x="974" y="2757"/>
                    <a:pt x="934" y="2754"/>
                    <a:pt x="892" y="2746"/>
                  </a:cubicBezTo>
                  <a:cubicBezTo>
                    <a:pt x="671" y="2709"/>
                    <a:pt x="476" y="2586"/>
                    <a:pt x="416" y="2360"/>
                  </a:cubicBezTo>
                  <a:cubicBezTo>
                    <a:pt x="351" y="2112"/>
                    <a:pt x="477" y="1864"/>
                    <a:pt x="728" y="1780"/>
                  </a:cubicBezTo>
                  <a:cubicBezTo>
                    <a:pt x="770" y="1766"/>
                    <a:pt x="769" y="1720"/>
                    <a:pt x="743" y="1697"/>
                  </a:cubicBezTo>
                  <a:cubicBezTo>
                    <a:pt x="780" y="1660"/>
                    <a:pt x="772" y="1580"/>
                    <a:pt x="710" y="1580"/>
                  </a:cubicBezTo>
                  <a:cubicBezTo>
                    <a:pt x="707" y="1580"/>
                    <a:pt x="704" y="1581"/>
                    <a:pt x="700" y="1581"/>
                  </a:cubicBezTo>
                  <a:cubicBezTo>
                    <a:pt x="686" y="1583"/>
                    <a:pt x="672" y="1584"/>
                    <a:pt x="658" y="1584"/>
                  </a:cubicBezTo>
                  <a:cubicBezTo>
                    <a:pt x="356" y="1584"/>
                    <a:pt x="127" y="1220"/>
                    <a:pt x="317" y="952"/>
                  </a:cubicBezTo>
                  <a:cubicBezTo>
                    <a:pt x="421" y="805"/>
                    <a:pt x="592" y="743"/>
                    <a:pt x="766" y="743"/>
                  </a:cubicBezTo>
                  <a:cubicBezTo>
                    <a:pt x="913" y="743"/>
                    <a:pt x="1062" y="786"/>
                    <a:pt x="1177" y="858"/>
                  </a:cubicBezTo>
                  <a:cubicBezTo>
                    <a:pt x="1185" y="863"/>
                    <a:pt x="1193" y="865"/>
                    <a:pt x="1199" y="865"/>
                  </a:cubicBezTo>
                  <a:cubicBezTo>
                    <a:pt x="1235" y="865"/>
                    <a:pt x="1257" y="811"/>
                    <a:pt x="1222" y="782"/>
                  </a:cubicBezTo>
                  <a:cubicBezTo>
                    <a:pt x="1212" y="777"/>
                    <a:pt x="1203" y="772"/>
                    <a:pt x="1194" y="766"/>
                  </a:cubicBezTo>
                  <a:cubicBezTo>
                    <a:pt x="1224" y="753"/>
                    <a:pt x="1245" y="723"/>
                    <a:pt x="1234" y="678"/>
                  </a:cubicBezTo>
                  <a:cubicBezTo>
                    <a:pt x="1180" y="464"/>
                    <a:pt x="1305" y="244"/>
                    <a:pt x="1522" y="179"/>
                  </a:cubicBezTo>
                  <a:cubicBezTo>
                    <a:pt x="1564" y="167"/>
                    <a:pt x="1607" y="161"/>
                    <a:pt x="1650" y="161"/>
                  </a:cubicBezTo>
                  <a:close/>
                  <a:moveTo>
                    <a:pt x="1647" y="1"/>
                  </a:moveTo>
                  <a:cubicBezTo>
                    <a:pt x="1518" y="1"/>
                    <a:pt x="1391" y="37"/>
                    <a:pt x="1281" y="121"/>
                  </a:cubicBezTo>
                  <a:cubicBezTo>
                    <a:pt x="1103" y="257"/>
                    <a:pt x="1000" y="485"/>
                    <a:pt x="1075" y="702"/>
                  </a:cubicBezTo>
                  <a:cubicBezTo>
                    <a:pt x="962" y="651"/>
                    <a:pt x="835" y="623"/>
                    <a:pt x="710" y="623"/>
                  </a:cubicBezTo>
                  <a:cubicBezTo>
                    <a:pt x="470" y="623"/>
                    <a:pt x="238" y="726"/>
                    <a:pt x="132" y="965"/>
                  </a:cubicBezTo>
                  <a:cubicBezTo>
                    <a:pt x="1" y="1262"/>
                    <a:pt x="226" y="1722"/>
                    <a:pt x="555" y="1742"/>
                  </a:cubicBezTo>
                  <a:cubicBezTo>
                    <a:pt x="183" y="1931"/>
                    <a:pt x="173" y="2501"/>
                    <a:pt x="517" y="2755"/>
                  </a:cubicBezTo>
                  <a:cubicBezTo>
                    <a:pt x="667" y="2865"/>
                    <a:pt x="825" y="2913"/>
                    <a:pt x="981" y="2913"/>
                  </a:cubicBezTo>
                  <a:cubicBezTo>
                    <a:pt x="1345" y="2913"/>
                    <a:pt x="1695" y="2654"/>
                    <a:pt x="1897" y="2332"/>
                  </a:cubicBezTo>
                  <a:cubicBezTo>
                    <a:pt x="2014" y="2454"/>
                    <a:pt x="2183" y="2515"/>
                    <a:pt x="2353" y="2515"/>
                  </a:cubicBezTo>
                  <a:cubicBezTo>
                    <a:pt x="2563" y="2515"/>
                    <a:pt x="2773" y="2422"/>
                    <a:pt x="2883" y="2234"/>
                  </a:cubicBezTo>
                  <a:cubicBezTo>
                    <a:pt x="3091" y="1885"/>
                    <a:pt x="2824" y="1380"/>
                    <a:pt x="2445" y="1295"/>
                  </a:cubicBezTo>
                  <a:cubicBezTo>
                    <a:pt x="2767" y="901"/>
                    <a:pt x="2401" y="297"/>
                    <a:pt x="2008" y="94"/>
                  </a:cubicBezTo>
                  <a:cubicBezTo>
                    <a:pt x="1895" y="35"/>
                    <a:pt x="1770" y="1"/>
                    <a:pt x="16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6"/>
            <p:cNvSpPr/>
            <p:nvPr/>
          </p:nvSpPr>
          <p:spPr>
            <a:xfrm flipH="1">
              <a:off x="8383584" y="753054"/>
              <a:ext cx="165210" cy="157450"/>
            </a:xfrm>
            <a:custGeom>
              <a:rect b="b" l="l" r="r" t="t"/>
              <a:pathLst>
                <a:path extrusionOk="0" h="2597" w="2725">
                  <a:moveTo>
                    <a:pt x="1522" y="1"/>
                  </a:moveTo>
                  <a:cubicBezTo>
                    <a:pt x="1480" y="1"/>
                    <a:pt x="1438" y="6"/>
                    <a:pt x="1397" y="18"/>
                  </a:cubicBezTo>
                  <a:cubicBezTo>
                    <a:pt x="1180" y="83"/>
                    <a:pt x="1053" y="301"/>
                    <a:pt x="1109" y="517"/>
                  </a:cubicBezTo>
                  <a:cubicBezTo>
                    <a:pt x="1120" y="562"/>
                    <a:pt x="1100" y="592"/>
                    <a:pt x="1069" y="605"/>
                  </a:cubicBezTo>
                  <a:cubicBezTo>
                    <a:pt x="1078" y="610"/>
                    <a:pt x="1087" y="615"/>
                    <a:pt x="1096" y="622"/>
                  </a:cubicBezTo>
                  <a:cubicBezTo>
                    <a:pt x="1132" y="650"/>
                    <a:pt x="1110" y="704"/>
                    <a:pt x="1075" y="704"/>
                  </a:cubicBezTo>
                  <a:cubicBezTo>
                    <a:pt x="1068" y="704"/>
                    <a:pt x="1060" y="702"/>
                    <a:pt x="1052" y="697"/>
                  </a:cubicBezTo>
                  <a:cubicBezTo>
                    <a:pt x="937" y="626"/>
                    <a:pt x="788" y="582"/>
                    <a:pt x="642" y="582"/>
                  </a:cubicBezTo>
                  <a:cubicBezTo>
                    <a:pt x="467" y="582"/>
                    <a:pt x="296" y="644"/>
                    <a:pt x="192" y="792"/>
                  </a:cubicBezTo>
                  <a:cubicBezTo>
                    <a:pt x="1" y="1059"/>
                    <a:pt x="230" y="1423"/>
                    <a:pt x="533" y="1423"/>
                  </a:cubicBezTo>
                  <a:cubicBezTo>
                    <a:pt x="547" y="1423"/>
                    <a:pt x="561" y="1422"/>
                    <a:pt x="575" y="1420"/>
                  </a:cubicBezTo>
                  <a:cubicBezTo>
                    <a:pt x="579" y="1420"/>
                    <a:pt x="582" y="1419"/>
                    <a:pt x="585" y="1419"/>
                  </a:cubicBezTo>
                  <a:cubicBezTo>
                    <a:pt x="647" y="1419"/>
                    <a:pt x="655" y="1499"/>
                    <a:pt x="618" y="1537"/>
                  </a:cubicBezTo>
                  <a:cubicBezTo>
                    <a:pt x="644" y="1559"/>
                    <a:pt x="645" y="1605"/>
                    <a:pt x="603" y="1620"/>
                  </a:cubicBezTo>
                  <a:cubicBezTo>
                    <a:pt x="351" y="1703"/>
                    <a:pt x="226" y="1951"/>
                    <a:pt x="291" y="2199"/>
                  </a:cubicBezTo>
                  <a:cubicBezTo>
                    <a:pt x="352" y="2425"/>
                    <a:pt x="547" y="2548"/>
                    <a:pt x="767" y="2586"/>
                  </a:cubicBezTo>
                  <a:cubicBezTo>
                    <a:pt x="808" y="2593"/>
                    <a:pt x="848" y="2597"/>
                    <a:pt x="887" y="2597"/>
                  </a:cubicBezTo>
                  <a:cubicBezTo>
                    <a:pt x="1254" y="2597"/>
                    <a:pt x="1531" y="2300"/>
                    <a:pt x="1703" y="1995"/>
                  </a:cubicBezTo>
                  <a:cubicBezTo>
                    <a:pt x="1718" y="1969"/>
                    <a:pt x="1740" y="1958"/>
                    <a:pt x="1761" y="1958"/>
                  </a:cubicBezTo>
                  <a:cubicBezTo>
                    <a:pt x="1810" y="1958"/>
                    <a:pt x="1858" y="2011"/>
                    <a:pt x="1830" y="2068"/>
                  </a:cubicBezTo>
                  <a:cubicBezTo>
                    <a:pt x="1927" y="2170"/>
                    <a:pt x="2069" y="2222"/>
                    <a:pt x="2210" y="2222"/>
                  </a:cubicBezTo>
                  <a:cubicBezTo>
                    <a:pt x="2367" y="2222"/>
                    <a:pt x="2522" y="2158"/>
                    <a:pt x="2615" y="2026"/>
                  </a:cubicBezTo>
                  <a:cubicBezTo>
                    <a:pt x="2725" y="1868"/>
                    <a:pt x="2692" y="1654"/>
                    <a:pt x="2586" y="1502"/>
                  </a:cubicBezTo>
                  <a:cubicBezTo>
                    <a:pt x="2475" y="1342"/>
                    <a:pt x="2322" y="1280"/>
                    <a:pt x="2133" y="1263"/>
                  </a:cubicBezTo>
                  <a:cubicBezTo>
                    <a:pt x="2061" y="1258"/>
                    <a:pt x="2034" y="1144"/>
                    <a:pt x="2116" y="1129"/>
                  </a:cubicBezTo>
                  <a:cubicBezTo>
                    <a:pt x="2141" y="1124"/>
                    <a:pt x="2165" y="1122"/>
                    <a:pt x="2190" y="1122"/>
                  </a:cubicBezTo>
                  <a:cubicBezTo>
                    <a:pt x="2191" y="1119"/>
                    <a:pt x="2193" y="1118"/>
                    <a:pt x="2194" y="1116"/>
                  </a:cubicBezTo>
                  <a:cubicBezTo>
                    <a:pt x="2444" y="810"/>
                    <a:pt x="2226" y="386"/>
                    <a:pt x="1957" y="173"/>
                  </a:cubicBezTo>
                  <a:cubicBezTo>
                    <a:pt x="1836" y="78"/>
                    <a:pt x="1680" y="1"/>
                    <a:pt x="15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6"/>
            <p:cNvSpPr/>
            <p:nvPr/>
          </p:nvSpPr>
          <p:spPr>
            <a:xfrm flipH="1">
              <a:off x="8457239" y="142849"/>
              <a:ext cx="638286" cy="577962"/>
            </a:xfrm>
            <a:custGeom>
              <a:rect b="b" l="l" r="r" t="t"/>
              <a:pathLst>
                <a:path extrusionOk="0" h="9533" w="10528">
                  <a:moveTo>
                    <a:pt x="6359" y="177"/>
                  </a:moveTo>
                  <a:cubicBezTo>
                    <a:pt x="6477" y="177"/>
                    <a:pt x="6599" y="197"/>
                    <a:pt x="6721" y="240"/>
                  </a:cubicBezTo>
                  <a:cubicBezTo>
                    <a:pt x="7304" y="444"/>
                    <a:pt x="7525" y="1016"/>
                    <a:pt x="7495" y="1588"/>
                  </a:cubicBezTo>
                  <a:cubicBezTo>
                    <a:pt x="7494" y="1635"/>
                    <a:pt x="7534" y="1662"/>
                    <a:pt x="7573" y="1662"/>
                  </a:cubicBezTo>
                  <a:cubicBezTo>
                    <a:pt x="7583" y="1662"/>
                    <a:pt x="7594" y="1660"/>
                    <a:pt x="7603" y="1656"/>
                  </a:cubicBezTo>
                  <a:cubicBezTo>
                    <a:pt x="7605" y="1655"/>
                    <a:pt x="7607" y="1655"/>
                    <a:pt x="7609" y="1655"/>
                  </a:cubicBezTo>
                  <a:cubicBezTo>
                    <a:pt x="7610" y="1655"/>
                    <a:pt x="7611" y="1655"/>
                    <a:pt x="7612" y="1655"/>
                  </a:cubicBezTo>
                  <a:cubicBezTo>
                    <a:pt x="7805" y="1608"/>
                    <a:pt x="8003" y="1585"/>
                    <a:pt x="8199" y="1585"/>
                  </a:cubicBezTo>
                  <a:cubicBezTo>
                    <a:pt x="8990" y="1585"/>
                    <a:pt x="9751" y="1968"/>
                    <a:pt x="10029" y="2786"/>
                  </a:cubicBezTo>
                  <a:cubicBezTo>
                    <a:pt x="10348" y="3726"/>
                    <a:pt x="9742" y="4674"/>
                    <a:pt x="8774" y="4808"/>
                  </a:cubicBezTo>
                  <a:cubicBezTo>
                    <a:pt x="8659" y="4823"/>
                    <a:pt x="8700" y="4992"/>
                    <a:pt x="8810" y="4992"/>
                  </a:cubicBezTo>
                  <a:cubicBezTo>
                    <a:pt x="8814" y="4992"/>
                    <a:pt x="8819" y="4991"/>
                    <a:pt x="8824" y="4991"/>
                  </a:cubicBezTo>
                  <a:cubicBezTo>
                    <a:pt x="8831" y="4989"/>
                    <a:pt x="8839" y="4987"/>
                    <a:pt x="8847" y="4986"/>
                  </a:cubicBezTo>
                  <a:cubicBezTo>
                    <a:pt x="9420" y="5241"/>
                    <a:pt x="9761" y="5949"/>
                    <a:pt x="9489" y="6543"/>
                  </a:cubicBezTo>
                  <a:cubicBezTo>
                    <a:pt x="9295" y="6966"/>
                    <a:pt x="8865" y="7190"/>
                    <a:pt x="8427" y="7190"/>
                  </a:cubicBezTo>
                  <a:cubicBezTo>
                    <a:pt x="8239" y="7190"/>
                    <a:pt x="8051" y="7149"/>
                    <a:pt x="7879" y="7065"/>
                  </a:cubicBezTo>
                  <a:cubicBezTo>
                    <a:pt x="7864" y="7058"/>
                    <a:pt x="7850" y="7055"/>
                    <a:pt x="7836" y="7055"/>
                  </a:cubicBezTo>
                  <a:cubicBezTo>
                    <a:pt x="7787" y="7055"/>
                    <a:pt x="7748" y="7096"/>
                    <a:pt x="7742" y="7140"/>
                  </a:cubicBezTo>
                  <a:cubicBezTo>
                    <a:pt x="7720" y="7155"/>
                    <a:pt x="7704" y="7177"/>
                    <a:pt x="7713" y="7212"/>
                  </a:cubicBezTo>
                  <a:cubicBezTo>
                    <a:pt x="7909" y="8038"/>
                    <a:pt x="7513" y="9000"/>
                    <a:pt x="6651" y="9266"/>
                  </a:cubicBezTo>
                  <a:cubicBezTo>
                    <a:pt x="6507" y="9310"/>
                    <a:pt x="6364" y="9330"/>
                    <a:pt x="6223" y="9330"/>
                  </a:cubicBezTo>
                  <a:cubicBezTo>
                    <a:pt x="5522" y="9330"/>
                    <a:pt x="4887" y="8820"/>
                    <a:pt x="4640" y="8162"/>
                  </a:cubicBezTo>
                  <a:cubicBezTo>
                    <a:pt x="4624" y="8118"/>
                    <a:pt x="4587" y="8098"/>
                    <a:pt x="4550" y="8098"/>
                  </a:cubicBezTo>
                  <a:cubicBezTo>
                    <a:pt x="4521" y="8098"/>
                    <a:pt x="4491" y="8111"/>
                    <a:pt x="4475" y="8135"/>
                  </a:cubicBezTo>
                  <a:cubicBezTo>
                    <a:pt x="4463" y="8119"/>
                    <a:pt x="4443" y="8110"/>
                    <a:pt x="4424" y="8110"/>
                  </a:cubicBezTo>
                  <a:cubicBezTo>
                    <a:pt x="4406" y="8110"/>
                    <a:pt x="4389" y="8118"/>
                    <a:pt x="4379" y="8137"/>
                  </a:cubicBezTo>
                  <a:cubicBezTo>
                    <a:pt x="4196" y="8498"/>
                    <a:pt x="3812" y="8718"/>
                    <a:pt x="3420" y="8718"/>
                  </a:cubicBezTo>
                  <a:cubicBezTo>
                    <a:pt x="3252" y="8718"/>
                    <a:pt x="3082" y="8677"/>
                    <a:pt x="2926" y="8590"/>
                  </a:cubicBezTo>
                  <a:cubicBezTo>
                    <a:pt x="2348" y="8268"/>
                    <a:pt x="2252" y="7474"/>
                    <a:pt x="2517" y="6922"/>
                  </a:cubicBezTo>
                  <a:cubicBezTo>
                    <a:pt x="2549" y="6858"/>
                    <a:pt x="2501" y="6798"/>
                    <a:pt x="2448" y="6786"/>
                  </a:cubicBezTo>
                  <a:cubicBezTo>
                    <a:pt x="2452" y="6761"/>
                    <a:pt x="2426" y="6741"/>
                    <a:pt x="2399" y="6741"/>
                  </a:cubicBezTo>
                  <a:cubicBezTo>
                    <a:pt x="2389" y="6741"/>
                    <a:pt x="2379" y="6744"/>
                    <a:pt x="2371" y="6750"/>
                  </a:cubicBezTo>
                  <a:cubicBezTo>
                    <a:pt x="2177" y="6905"/>
                    <a:pt x="1917" y="7003"/>
                    <a:pt x="1666" y="7003"/>
                  </a:cubicBezTo>
                  <a:cubicBezTo>
                    <a:pt x="1423" y="7003"/>
                    <a:pt x="1190" y="6912"/>
                    <a:pt x="1032" y="6691"/>
                  </a:cubicBezTo>
                  <a:cubicBezTo>
                    <a:pt x="758" y="6309"/>
                    <a:pt x="910" y="5857"/>
                    <a:pt x="1224" y="5567"/>
                  </a:cubicBezTo>
                  <a:cubicBezTo>
                    <a:pt x="1278" y="5516"/>
                    <a:pt x="1228" y="5441"/>
                    <a:pt x="1167" y="5441"/>
                  </a:cubicBezTo>
                  <a:cubicBezTo>
                    <a:pt x="1156" y="5441"/>
                    <a:pt x="1145" y="5444"/>
                    <a:pt x="1133" y="5449"/>
                  </a:cubicBezTo>
                  <a:cubicBezTo>
                    <a:pt x="1124" y="5454"/>
                    <a:pt x="1118" y="5460"/>
                    <a:pt x="1109" y="5464"/>
                  </a:cubicBezTo>
                  <a:cubicBezTo>
                    <a:pt x="589" y="5210"/>
                    <a:pt x="245" y="4704"/>
                    <a:pt x="285" y="4109"/>
                  </a:cubicBezTo>
                  <a:cubicBezTo>
                    <a:pt x="340" y="3309"/>
                    <a:pt x="1121" y="2828"/>
                    <a:pt x="1852" y="2789"/>
                  </a:cubicBezTo>
                  <a:cubicBezTo>
                    <a:pt x="1970" y="2781"/>
                    <a:pt x="1972" y="2604"/>
                    <a:pt x="1854" y="2604"/>
                  </a:cubicBezTo>
                  <a:cubicBezTo>
                    <a:pt x="1854" y="2604"/>
                    <a:pt x="1853" y="2604"/>
                    <a:pt x="1852" y="2604"/>
                  </a:cubicBezTo>
                  <a:cubicBezTo>
                    <a:pt x="1806" y="2605"/>
                    <a:pt x="1759" y="2609"/>
                    <a:pt x="1712" y="2612"/>
                  </a:cubicBezTo>
                  <a:cubicBezTo>
                    <a:pt x="1716" y="2596"/>
                    <a:pt x="1716" y="2578"/>
                    <a:pt x="1704" y="2560"/>
                  </a:cubicBezTo>
                  <a:cubicBezTo>
                    <a:pt x="1103" y="1658"/>
                    <a:pt x="1965" y="598"/>
                    <a:pt x="2859" y="358"/>
                  </a:cubicBezTo>
                  <a:cubicBezTo>
                    <a:pt x="3038" y="310"/>
                    <a:pt x="3214" y="287"/>
                    <a:pt x="3386" y="287"/>
                  </a:cubicBezTo>
                  <a:cubicBezTo>
                    <a:pt x="4040" y="287"/>
                    <a:pt x="4631" y="619"/>
                    <a:pt x="5055" y="1157"/>
                  </a:cubicBezTo>
                  <a:cubicBezTo>
                    <a:pt x="5070" y="1177"/>
                    <a:pt x="5090" y="1185"/>
                    <a:pt x="5111" y="1185"/>
                  </a:cubicBezTo>
                  <a:cubicBezTo>
                    <a:pt x="5173" y="1185"/>
                    <a:pt x="5239" y="1110"/>
                    <a:pt x="5196" y="1049"/>
                  </a:cubicBezTo>
                  <a:cubicBezTo>
                    <a:pt x="5195" y="1047"/>
                    <a:pt x="5192" y="1046"/>
                    <a:pt x="5191" y="1043"/>
                  </a:cubicBezTo>
                  <a:cubicBezTo>
                    <a:pt x="5192" y="1041"/>
                    <a:pt x="5195" y="1038"/>
                    <a:pt x="5196" y="1036"/>
                  </a:cubicBezTo>
                  <a:cubicBezTo>
                    <a:pt x="5388" y="548"/>
                    <a:pt x="5845" y="177"/>
                    <a:pt x="6359" y="177"/>
                  </a:cubicBezTo>
                  <a:close/>
                  <a:moveTo>
                    <a:pt x="6389" y="0"/>
                  </a:moveTo>
                  <a:cubicBezTo>
                    <a:pt x="5821" y="0"/>
                    <a:pt x="5282" y="390"/>
                    <a:pt x="5111" y="936"/>
                  </a:cubicBezTo>
                  <a:cubicBezTo>
                    <a:pt x="4679" y="402"/>
                    <a:pt x="4042" y="97"/>
                    <a:pt x="3385" y="97"/>
                  </a:cubicBezTo>
                  <a:cubicBezTo>
                    <a:pt x="3073" y="97"/>
                    <a:pt x="2756" y="166"/>
                    <a:pt x="2454" y="312"/>
                  </a:cubicBezTo>
                  <a:cubicBezTo>
                    <a:pt x="1618" y="715"/>
                    <a:pt x="952" y="1786"/>
                    <a:pt x="1586" y="2630"/>
                  </a:cubicBezTo>
                  <a:cubicBezTo>
                    <a:pt x="887" y="2740"/>
                    <a:pt x="242" y="3227"/>
                    <a:pt x="114" y="3958"/>
                  </a:cubicBezTo>
                  <a:cubicBezTo>
                    <a:pt x="0" y="4616"/>
                    <a:pt x="365" y="5314"/>
                    <a:pt x="980" y="5557"/>
                  </a:cubicBezTo>
                  <a:cubicBezTo>
                    <a:pt x="643" y="5871"/>
                    <a:pt x="646" y="6505"/>
                    <a:pt x="937" y="6847"/>
                  </a:cubicBezTo>
                  <a:cubicBezTo>
                    <a:pt x="1119" y="7059"/>
                    <a:pt x="1390" y="7163"/>
                    <a:pt x="1662" y="7163"/>
                  </a:cubicBezTo>
                  <a:cubicBezTo>
                    <a:pt x="1898" y="7163"/>
                    <a:pt x="2136" y="7084"/>
                    <a:pt x="2315" y="6931"/>
                  </a:cubicBezTo>
                  <a:lnTo>
                    <a:pt x="2315" y="6931"/>
                  </a:lnTo>
                  <a:cubicBezTo>
                    <a:pt x="2049" y="7582"/>
                    <a:pt x="2199" y="8436"/>
                    <a:pt x="2873" y="8776"/>
                  </a:cubicBezTo>
                  <a:cubicBezTo>
                    <a:pt x="3035" y="8858"/>
                    <a:pt x="3215" y="8898"/>
                    <a:pt x="3394" y="8898"/>
                  </a:cubicBezTo>
                  <a:cubicBezTo>
                    <a:pt x="3846" y="8898"/>
                    <a:pt x="4295" y="8650"/>
                    <a:pt x="4467" y="8217"/>
                  </a:cubicBezTo>
                  <a:cubicBezTo>
                    <a:pt x="4684" y="8985"/>
                    <a:pt x="5440" y="9533"/>
                    <a:pt x="6227" y="9533"/>
                  </a:cubicBezTo>
                  <a:cubicBezTo>
                    <a:pt x="6387" y="9533"/>
                    <a:pt x="6549" y="9510"/>
                    <a:pt x="6707" y="9461"/>
                  </a:cubicBezTo>
                  <a:cubicBezTo>
                    <a:pt x="7617" y="9186"/>
                    <a:pt x="8120" y="8147"/>
                    <a:pt x="7864" y="7258"/>
                  </a:cubicBezTo>
                  <a:lnTo>
                    <a:pt x="7864" y="7258"/>
                  </a:lnTo>
                  <a:cubicBezTo>
                    <a:pt x="8041" y="7338"/>
                    <a:pt x="8233" y="7377"/>
                    <a:pt x="8424" y="7377"/>
                  </a:cubicBezTo>
                  <a:cubicBezTo>
                    <a:pt x="8935" y="7377"/>
                    <a:pt x="9444" y="7104"/>
                    <a:pt x="9659" y="6613"/>
                  </a:cubicBezTo>
                  <a:cubicBezTo>
                    <a:pt x="9935" y="5985"/>
                    <a:pt x="9623" y="5264"/>
                    <a:pt x="9057" y="4940"/>
                  </a:cubicBezTo>
                  <a:cubicBezTo>
                    <a:pt x="9992" y="4681"/>
                    <a:pt x="10528" y="3689"/>
                    <a:pt x="10210" y="2735"/>
                  </a:cubicBezTo>
                  <a:cubicBezTo>
                    <a:pt x="9925" y="1875"/>
                    <a:pt x="9122" y="1422"/>
                    <a:pt x="8285" y="1422"/>
                  </a:cubicBezTo>
                  <a:cubicBezTo>
                    <a:pt x="8079" y="1422"/>
                    <a:pt x="7872" y="1449"/>
                    <a:pt x="7669" y="1504"/>
                  </a:cubicBezTo>
                  <a:cubicBezTo>
                    <a:pt x="7766" y="863"/>
                    <a:pt x="7297" y="178"/>
                    <a:pt x="6661" y="31"/>
                  </a:cubicBezTo>
                  <a:cubicBezTo>
                    <a:pt x="6571" y="10"/>
                    <a:pt x="6479" y="0"/>
                    <a:pt x="63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6"/>
            <p:cNvSpPr/>
            <p:nvPr/>
          </p:nvSpPr>
          <p:spPr>
            <a:xfrm flipH="1">
              <a:off x="8468091" y="153580"/>
              <a:ext cx="612641" cy="554984"/>
            </a:xfrm>
            <a:custGeom>
              <a:rect b="b" l="l" r="r" t="t"/>
              <a:pathLst>
                <a:path extrusionOk="0" h="9154" w="10105">
                  <a:moveTo>
                    <a:pt x="5157" y="4336"/>
                  </a:moveTo>
                  <a:cubicBezTo>
                    <a:pt x="5225" y="4336"/>
                    <a:pt x="5293" y="4353"/>
                    <a:pt x="5353" y="4389"/>
                  </a:cubicBezTo>
                  <a:cubicBezTo>
                    <a:pt x="5388" y="4410"/>
                    <a:pt x="5376" y="4461"/>
                    <a:pt x="5342" y="4473"/>
                  </a:cubicBezTo>
                  <a:cubicBezTo>
                    <a:pt x="5567" y="4625"/>
                    <a:pt x="5480" y="4974"/>
                    <a:pt x="5260" y="5081"/>
                  </a:cubicBezTo>
                  <a:cubicBezTo>
                    <a:pt x="5214" y="5104"/>
                    <a:pt x="5168" y="5114"/>
                    <a:pt x="5122" y="5114"/>
                  </a:cubicBezTo>
                  <a:cubicBezTo>
                    <a:pt x="4911" y="5114"/>
                    <a:pt x="4722" y="4896"/>
                    <a:pt x="4741" y="4679"/>
                  </a:cubicBezTo>
                  <a:cubicBezTo>
                    <a:pt x="4760" y="4473"/>
                    <a:pt x="4961" y="4336"/>
                    <a:pt x="5157" y="4336"/>
                  </a:cubicBezTo>
                  <a:close/>
                  <a:moveTo>
                    <a:pt x="7142" y="4442"/>
                  </a:moveTo>
                  <a:cubicBezTo>
                    <a:pt x="7194" y="4442"/>
                    <a:pt x="7246" y="4449"/>
                    <a:pt x="7296" y="4464"/>
                  </a:cubicBezTo>
                  <a:cubicBezTo>
                    <a:pt x="7301" y="4465"/>
                    <a:pt x="7305" y="4465"/>
                    <a:pt x="7307" y="4466"/>
                  </a:cubicBezTo>
                  <a:cubicBezTo>
                    <a:pt x="7312" y="4469"/>
                    <a:pt x="7317" y="4471"/>
                    <a:pt x="7323" y="4474"/>
                  </a:cubicBezTo>
                  <a:cubicBezTo>
                    <a:pt x="7377" y="4494"/>
                    <a:pt x="7428" y="4521"/>
                    <a:pt x="7470" y="4558"/>
                  </a:cubicBezTo>
                  <a:cubicBezTo>
                    <a:pt x="7492" y="4577"/>
                    <a:pt x="7487" y="4604"/>
                    <a:pt x="7472" y="4622"/>
                  </a:cubicBezTo>
                  <a:cubicBezTo>
                    <a:pt x="7546" y="4793"/>
                    <a:pt x="7466" y="5042"/>
                    <a:pt x="7295" y="5129"/>
                  </a:cubicBezTo>
                  <a:cubicBezTo>
                    <a:pt x="7242" y="5157"/>
                    <a:pt x="7185" y="5169"/>
                    <a:pt x="7128" y="5169"/>
                  </a:cubicBezTo>
                  <a:cubicBezTo>
                    <a:pt x="7024" y="5169"/>
                    <a:pt x="6919" y="5128"/>
                    <a:pt x="6837" y="5063"/>
                  </a:cubicBezTo>
                  <a:cubicBezTo>
                    <a:pt x="6720" y="4973"/>
                    <a:pt x="6603" y="4818"/>
                    <a:pt x="6694" y="4676"/>
                  </a:cubicBezTo>
                  <a:cubicBezTo>
                    <a:pt x="6790" y="4524"/>
                    <a:pt x="6967" y="4442"/>
                    <a:pt x="7142" y="4442"/>
                  </a:cubicBezTo>
                  <a:close/>
                  <a:moveTo>
                    <a:pt x="3091" y="4425"/>
                  </a:moveTo>
                  <a:cubicBezTo>
                    <a:pt x="3146" y="4425"/>
                    <a:pt x="3199" y="4439"/>
                    <a:pt x="3245" y="4473"/>
                  </a:cubicBezTo>
                  <a:cubicBezTo>
                    <a:pt x="3271" y="4493"/>
                    <a:pt x="3265" y="4532"/>
                    <a:pt x="3233" y="4541"/>
                  </a:cubicBezTo>
                  <a:cubicBezTo>
                    <a:pt x="3333" y="4599"/>
                    <a:pt x="3399" y="4713"/>
                    <a:pt x="3414" y="4829"/>
                  </a:cubicBezTo>
                  <a:cubicBezTo>
                    <a:pt x="3448" y="5079"/>
                    <a:pt x="3269" y="5214"/>
                    <a:pt x="3075" y="5214"/>
                  </a:cubicBezTo>
                  <a:cubicBezTo>
                    <a:pt x="2953" y="5214"/>
                    <a:pt x="2825" y="5161"/>
                    <a:pt x="2741" y="5050"/>
                  </a:cubicBezTo>
                  <a:cubicBezTo>
                    <a:pt x="2633" y="4908"/>
                    <a:pt x="2649" y="4716"/>
                    <a:pt x="2763" y="4582"/>
                  </a:cubicBezTo>
                  <a:cubicBezTo>
                    <a:pt x="2837" y="4497"/>
                    <a:pt x="2968" y="4425"/>
                    <a:pt x="3091" y="4425"/>
                  </a:cubicBezTo>
                  <a:close/>
                  <a:moveTo>
                    <a:pt x="6114" y="0"/>
                  </a:moveTo>
                  <a:cubicBezTo>
                    <a:pt x="5602" y="0"/>
                    <a:pt x="5145" y="371"/>
                    <a:pt x="4952" y="859"/>
                  </a:cubicBezTo>
                  <a:cubicBezTo>
                    <a:pt x="4951" y="861"/>
                    <a:pt x="4948" y="864"/>
                    <a:pt x="4947" y="866"/>
                  </a:cubicBezTo>
                  <a:cubicBezTo>
                    <a:pt x="4948" y="869"/>
                    <a:pt x="4951" y="870"/>
                    <a:pt x="4952" y="872"/>
                  </a:cubicBezTo>
                  <a:cubicBezTo>
                    <a:pt x="4995" y="933"/>
                    <a:pt x="4928" y="1008"/>
                    <a:pt x="4866" y="1008"/>
                  </a:cubicBezTo>
                  <a:cubicBezTo>
                    <a:pt x="4845" y="1008"/>
                    <a:pt x="4825" y="1000"/>
                    <a:pt x="4810" y="980"/>
                  </a:cubicBezTo>
                  <a:cubicBezTo>
                    <a:pt x="4386" y="442"/>
                    <a:pt x="3795" y="110"/>
                    <a:pt x="3140" y="110"/>
                  </a:cubicBezTo>
                  <a:cubicBezTo>
                    <a:pt x="2969" y="110"/>
                    <a:pt x="2793" y="133"/>
                    <a:pt x="2614" y="181"/>
                  </a:cubicBezTo>
                  <a:cubicBezTo>
                    <a:pt x="1722" y="421"/>
                    <a:pt x="859" y="1481"/>
                    <a:pt x="1460" y="2383"/>
                  </a:cubicBezTo>
                  <a:cubicBezTo>
                    <a:pt x="1473" y="2401"/>
                    <a:pt x="1473" y="2420"/>
                    <a:pt x="1467" y="2435"/>
                  </a:cubicBezTo>
                  <a:cubicBezTo>
                    <a:pt x="1514" y="2432"/>
                    <a:pt x="1562" y="2428"/>
                    <a:pt x="1608" y="2427"/>
                  </a:cubicBezTo>
                  <a:cubicBezTo>
                    <a:pt x="1609" y="2427"/>
                    <a:pt x="1610" y="2427"/>
                    <a:pt x="1610" y="2427"/>
                  </a:cubicBezTo>
                  <a:cubicBezTo>
                    <a:pt x="1728" y="2427"/>
                    <a:pt x="1726" y="2604"/>
                    <a:pt x="1608" y="2612"/>
                  </a:cubicBezTo>
                  <a:cubicBezTo>
                    <a:pt x="876" y="2651"/>
                    <a:pt x="95" y="3132"/>
                    <a:pt x="41" y="3933"/>
                  </a:cubicBezTo>
                  <a:cubicBezTo>
                    <a:pt x="1" y="4528"/>
                    <a:pt x="345" y="5033"/>
                    <a:pt x="865" y="5287"/>
                  </a:cubicBezTo>
                  <a:cubicBezTo>
                    <a:pt x="874" y="5284"/>
                    <a:pt x="880" y="5278"/>
                    <a:pt x="889" y="5272"/>
                  </a:cubicBezTo>
                  <a:cubicBezTo>
                    <a:pt x="901" y="5267"/>
                    <a:pt x="912" y="5264"/>
                    <a:pt x="923" y="5264"/>
                  </a:cubicBezTo>
                  <a:cubicBezTo>
                    <a:pt x="984" y="5264"/>
                    <a:pt x="1034" y="5339"/>
                    <a:pt x="979" y="5390"/>
                  </a:cubicBezTo>
                  <a:cubicBezTo>
                    <a:pt x="665" y="5680"/>
                    <a:pt x="514" y="6132"/>
                    <a:pt x="788" y="6515"/>
                  </a:cubicBezTo>
                  <a:cubicBezTo>
                    <a:pt x="946" y="6735"/>
                    <a:pt x="1179" y="6826"/>
                    <a:pt x="1421" y="6826"/>
                  </a:cubicBezTo>
                  <a:cubicBezTo>
                    <a:pt x="1672" y="6826"/>
                    <a:pt x="1932" y="6728"/>
                    <a:pt x="2127" y="6573"/>
                  </a:cubicBezTo>
                  <a:cubicBezTo>
                    <a:pt x="2135" y="6567"/>
                    <a:pt x="2145" y="6564"/>
                    <a:pt x="2155" y="6564"/>
                  </a:cubicBezTo>
                  <a:cubicBezTo>
                    <a:pt x="2182" y="6564"/>
                    <a:pt x="2209" y="6584"/>
                    <a:pt x="2204" y="6609"/>
                  </a:cubicBezTo>
                  <a:cubicBezTo>
                    <a:pt x="2257" y="6621"/>
                    <a:pt x="2305" y="6681"/>
                    <a:pt x="2273" y="6746"/>
                  </a:cubicBezTo>
                  <a:cubicBezTo>
                    <a:pt x="2008" y="7297"/>
                    <a:pt x="2104" y="8091"/>
                    <a:pt x="2682" y="8413"/>
                  </a:cubicBezTo>
                  <a:cubicBezTo>
                    <a:pt x="2838" y="8500"/>
                    <a:pt x="3008" y="8541"/>
                    <a:pt x="3176" y="8541"/>
                  </a:cubicBezTo>
                  <a:cubicBezTo>
                    <a:pt x="3568" y="8541"/>
                    <a:pt x="3951" y="8321"/>
                    <a:pt x="4135" y="7960"/>
                  </a:cubicBezTo>
                  <a:cubicBezTo>
                    <a:pt x="4145" y="7941"/>
                    <a:pt x="4162" y="7933"/>
                    <a:pt x="4180" y="7933"/>
                  </a:cubicBezTo>
                  <a:cubicBezTo>
                    <a:pt x="4199" y="7933"/>
                    <a:pt x="4219" y="7942"/>
                    <a:pt x="4231" y="7958"/>
                  </a:cubicBezTo>
                  <a:cubicBezTo>
                    <a:pt x="4248" y="7934"/>
                    <a:pt x="4277" y="7921"/>
                    <a:pt x="4307" y="7921"/>
                  </a:cubicBezTo>
                  <a:cubicBezTo>
                    <a:pt x="4343" y="7921"/>
                    <a:pt x="4380" y="7941"/>
                    <a:pt x="4396" y="7985"/>
                  </a:cubicBezTo>
                  <a:cubicBezTo>
                    <a:pt x="4642" y="8643"/>
                    <a:pt x="5277" y="9154"/>
                    <a:pt x="5978" y="9154"/>
                  </a:cubicBezTo>
                  <a:cubicBezTo>
                    <a:pt x="6119" y="9154"/>
                    <a:pt x="6263" y="9133"/>
                    <a:pt x="6407" y="9089"/>
                  </a:cubicBezTo>
                  <a:cubicBezTo>
                    <a:pt x="7268" y="8824"/>
                    <a:pt x="7664" y="7860"/>
                    <a:pt x="7468" y="7035"/>
                  </a:cubicBezTo>
                  <a:cubicBezTo>
                    <a:pt x="7461" y="7000"/>
                    <a:pt x="7476" y="6975"/>
                    <a:pt x="7498" y="6963"/>
                  </a:cubicBezTo>
                  <a:cubicBezTo>
                    <a:pt x="7504" y="6919"/>
                    <a:pt x="7543" y="6878"/>
                    <a:pt x="7592" y="6878"/>
                  </a:cubicBezTo>
                  <a:cubicBezTo>
                    <a:pt x="7606" y="6878"/>
                    <a:pt x="7620" y="6881"/>
                    <a:pt x="7635" y="6888"/>
                  </a:cubicBezTo>
                  <a:cubicBezTo>
                    <a:pt x="7807" y="6972"/>
                    <a:pt x="7996" y="7013"/>
                    <a:pt x="8184" y="7013"/>
                  </a:cubicBezTo>
                  <a:cubicBezTo>
                    <a:pt x="8622" y="7013"/>
                    <a:pt x="9052" y="6789"/>
                    <a:pt x="9245" y="6366"/>
                  </a:cubicBezTo>
                  <a:cubicBezTo>
                    <a:pt x="9518" y="5771"/>
                    <a:pt x="9176" y="5065"/>
                    <a:pt x="8603" y="4809"/>
                  </a:cubicBezTo>
                  <a:cubicBezTo>
                    <a:pt x="8595" y="4810"/>
                    <a:pt x="8587" y="4813"/>
                    <a:pt x="8580" y="4814"/>
                  </a:cubicBezTo>
                  <a:cubicBezTo>
                    <a:pt x="8575" y="4814"/>
                    <a:pt x="8570" y="4815"/>
                    <a:pt x="8566" y="4815"/>
                  </a:cubicBezTo>
                  <a:cubicBezTo>
                    <a:pt x="8456" y="4815"/>
                    <a:pt x="8413" y="4646"/>
                    <a:pt x="8530" y="4631"/>
                  </a:cubicBezTo>
                  <a:cubicBezTo>
                    <a:pt x="9498" y="4497"/>
                    <a:pt x="10104" y="3549"/>
                    <a:pt x="9785" y="2609"/>
                  </a:cubicBezTo>
                  <a:cubicBezTo>
                    <a:pt x="9507" y="1791"/>
                    <a:pt x="8747" y="1408"/>
                    <a:pt x="7956" y="1408"/>
                  </a:cubicBezTo>
                  <a:cubicBezTo>
                    <a:pt x="7760" y="1408"/>
                    <a:pt x="7561" y="1431"/>
                    <a:pt x="7368" y="1478"/>
                  </a:cubicBezTo>
                  <a:cubicBezTo>
                    <a:pt x="7367" y="1478"/>
                    <a:pt x="7366" y="1478"/>
                    <a:pt x="7364" y="1478"/>
                  </a:cubicBezTo>
                  <a:cubicBezTo>
                    <a:pt x="7363" y="1478"/>
                    <a:pt x="7361" y="1478"/>
                    <a:pt x="7359" y="1479"/>
                  </a:cubicBezTo>
                  <a:cubicBezTo>
                    <a:pt x="7350" y="1483"/>
                    <a:pt x="7339" y="1485"/>
                    <a:pt x="7328" y="1485"/>
                  </a:cubicBezTo>
                  <a:cubicBezTo>
                    <a:pt x="7289" y="1485"/>
                    <a:pt x="7250" y="1458"/>
                    <a:pt x="7251" y="1411"/>
                  </a:cubicBezTo>
                  <a:cubicBezTo>
                    <a:pt x="7280" y="839"/>
                    <a:pt x="7060" y="267"/>
                    <a:pt x="6476" y="63"/>
                  </a:cubicBezTo>
                  <a:cubicBezTo>
                    <a:pt x="6354" y="20"/>
                    <a:pt x="6233" y="0"/>
                    <a:pt x="6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6"/>
            <p:cNvSpPr/>
            <p:nvPr/>
          </p:nvSpPr>
          <p:spPr>
            <a:xfrm flipH="1">
              <a:off x="8623182" y="422822"/>
              <a:ext cx="57172" cy="44137"/>
            </a:xfrm>
            <a:custGeom>
              <a:rect b="b" l="l" r="r" t="t"/>
              <a:pathLst>
                <a:path extrusionOk="0" h="728" w="943">
                  <a:moveTo>
                    <a:pt x="233" y="331"/>
                  </a:moveTo>
                  <a:cubicBezTo>
                    <a:pt x="248" y="337"/>
                    <a:pt x="265" y="343"/>
                    <a:pt x="281" y="349"/>
                  </a:cubicBezTo>
                  <a:cubicBezTo>
                    <a:pt x="280" y="406"/>
                    <a:pt x="296" y="461"/>
                    <a:pt x="342" y="501"/>
                  </a:cubicBezTo>
                  <a:cubicBezTo>
                    <a:pt x="322" y="487"/>
                    <a:pt x="305" y="473"/>
                    <a:pt x="290" y="457"/>
                  </a:cubicBezTo>
                  <a:cubicBezTo>
                    <a:pt x="245" y="411"/>
                    <a:pt x="228" y="370"/>
                    <a:pt x="233" y="331"/>
                  </a:cubicBezTo>
                  <a:close/>
                  <a:moveTo>
                    <a:pt x="614" y="179"/>
                  </a:moveTo>
                  <a:cubicBezTo>
                    <a:pt x="631" y="179"/>
                    <a:pt x="649" y="183"/>
                    <a:pt x="666" y="192"/>
                  </a:cubicBezTo>
                  <a:cubicBezTo>
                    <a:pt x="817" y="277"/>
                    <a:pt x="701" y="532"/>
                    <a:pt x="563" y="559"/>
                  </a:cubicBezTo>
                  <a:cubicBezTo>
                    <a:pt x="550" y="561"/>
                    <a:pt x="536" y="563"/>
                    <a:pt x="523" y="563"/>
                  </a:cubicBezTo>
                  <a:cubicBezTo>
                    <a:pt x="474" y="563"/>
                    <a:pt x="426" y="547"/>
                    <a:pt x="382" y="524"/>
                  </a:cubicBezTo>
                  <a:lnTo>
                    <a:pt x="382" y="524"/>
                  </a:lnTo>
                  <a:cubicBezTo>
                    <a:pt x="398" y="530"/>
                    <a:pt x="414" y="533"/>
                    <a:pt x="430" y="533"/>
                  </a:cubicBezTo>
                  <a:cubicBezTo>
                    <a:pt x="548" y="533"/>
                    <a:pt x="668" y="380"/>
                    <a:pt x="619" y="267"/>
                  </a:cubicBezTo>
                  <a:cubicBezTo>
                    <a:pt x="605" y="235"/>
                    <a:pt x="584" y="210"/>
                    <a:pt x="562" y="189"/>
                  </a:cubicBezTo>
                  <a:cubicBezTo>
                    <a:pt x="579" y="183"/>
                    <a:pt x="596" y="179"/>
                    <a:pt x="614" y="179"/>
                  </a:cubicBezTo>
                  <a:close/>
                  <a:moveTo>
                    <a:pt x="540" y="1"/>
                  </a:moveTo>
                  <a:cubicBezTo>
                    <a:pt x="365" y="1"/>
                    <a:pt x="188" y="84"/>
                    <a:pt x="91" y="235"/>
                  </a:cubicBezTo>
                  <a:cubicBezTo>
                    <a:pt x="0" y="377"/>
                    <a:pt x="117" y="532"/>
                    <a:pt x="234" y="622"/>
                  </a:cubicBezTo>
                  <a:cubicBezTo>
                    <a:pt x="315" y="687"/>
                    <a:pt x="420" y="728"/>
                    <a:pt x="524" y="728"/>
                  </a:cubicBezTo>
                  <a:cubicBezTo>
                    <a:pt x="581" y="728"/>
                    <a:pt x="638" y="716"/>
                    <a:pt x="691" y="688"/>
                  </a:cubicBezTo>
                  <a:cubicBezTo>
                    <a:pt x="861" y="601"/>
                    <a:pt x="942" y="353"/>
                    <a:pt x="868" y="181"/>
                  </a:cubicBezTo>
                  <a:cubicBezTo>
                    <a:pt x="883" y="163"/>
                    <a:pt x="888" y="136"/>
                    <a:pt x="867" y="117"/>
                  </a:cubicBezTo>
                  <a:cubicBezTo>
                    <a:pt x="825" y="80"/>
                    <a:pt x="774" y="53"/>
                    <a:pt x="720" y="33"/>
                  </a:cubicBezTo>
                  <a:cubicBezTo>
                    <a:pt x="715" y="30"/>
                    <a:pt x="710" y="28"/>
                    <a:pt x="704" y="25"/>
                  </a:cubicBezTo>
                  <a:cubicBezTo>
                    <a:pt x="702" y="24"/>
                    <a:pt x="698" y="24"/>
                    <a:pt x="693" y="23"/>
                  </a:cubicBezTo>
                  <a:cubicBezTo>
                    <a:pt x="644" y="8"/>
                    <a:pt x="592" y="1"/>
                    <a:pt x="5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6"/>
            <p:cNvSpPr/>
            <p:nvPr/>
          </p:nvSpPr>
          <p:spPr>
            <a:xfrm flipH="1">
              <a:off x="8743223" y="416456"/>
              <a:ext cx="51230" cy="47289"/>
            </a:xfrm>
            <a:custGeom>
              <a:rect b="b" l="l" r="r" t="t"/>
              <a:pathLst>
                <a:path extrusionOk="0" h="780" w="845">
                  <a:moveTo>
                    <a:pt x="529" y="281"/>
                  </a:moveTo>
                  <a:cubicBezTo>
                    <a:pt x="532" y="283"/>
                    <a:pt x="534" y="283"/>
                    <a:pt x="537" y="285"/>
                  </a:cubicBezTo>
                  <a:cubicBezTo>
                    <a:pt x="572" y="315"/>
                    <a:pt x="584" y="355"/>
                    <a:pt x="583" y="398"/>
                  </a:cubicBezTo>
                  <a:cubicBezTo>
                    <a:pt x="573" y="391"/>
                    <a:pt x="560" y="384"/>
                    <a:pt x="547" y="376"/>
                  </a:cubicBezTo>
                  <a:cubicBezTo>
                    <a:pt x="544" y="372"/>
                    <a:pt x="539" y="374"/>
                    <a:pt x="534" y="372"/>
                  </a:cubicBezTo>
                  <a:cubicBezTo>
                    <a:pt x="533" y="356"/>
                    <a:pt x="528" y="339"/>
                    <a:pt x="517" y="326"/>
                  </a:cubicBezTo>
                  <a:cubicBezTo>
                    <a:pt x="522" y="311"/>
                    <a:pt x="525" y="297"/>
                    <a:pt x="529" y="281"/>
                  </a:cubicBezTo>
                  <a:close/>
                  <a:moveTo>
                    <a:pt x="500" y="442"/>
                  </a:moveTo>
                  <a:cubicBezTo>
                    <a:pt x="517" y="466"/>
                    <a:pt x="532" y="489"/>
                    <a:pt x="552" y="511"/>
                  </a:cubicBezTo>
                  <a:cubicBezTo>
                    <a:pt x="523" y="556"/>
                    <a:pt x="482" y="593"/>
                    <a:pt x="435" y="605"/>
                  </a:cubicBezTo>
                  <a:cubicBezTo>
                    <a:pt x="461" y="582"/>
                    <a:pt x="477" y="547"/>
                    <a:pt x="466" y="510"/>
                  </a:cubicBezTo>
                  <a:cubicBezTo>
                    <a:pt x="462" y="487"/>
                    <a:pt x="449" y="464"/>
                    <a:pt x="431" y="447"/>
                  </a:cubicBezTo>
                  <a:lnTo>
                    <a:pt x="431" y="447"/>
                  </a:lnTo>
                  <a:cubicBezTo>
                    <a:pt x="434" y="449"/>
                    <a:pt x="438" y="451"/>
                    <a:pt x="442" y="452"/>
                  </a:cubicBezTo>
                  <a:cubicBezTo>
                    <a:pt x="448" y="454"/>
                    <a:pt x="455" y="454"/>
                    <a:pt x="461" y="454"/>
                  </a:cubicBezTo>
                  <a:cubicBezTo>
                    <a:pt x="476" y="454"/>
                    <a:pt x="489" y="450"/>
                    <a:pt x="500" y="442"/>
                  </a:cubicBezTo>
                  <a:close/>
                  <a:moveTo>
                    <a:pt x="437" y="0"/>
                  </a:moveTo>
                  <a:cubicBezTo>
                    <a:pt x="240" y="0"/>
                    <a:pt x="39" y="138"/>
                    <a:pt x="20" y="343"/>
                  </a:cubicBezTo>
                  <a:cubicBezTo>
                    <a:pt x="0" y="560"/>
                    <a:pt x="190" y="779"/>
                    <a:pt x="401" y="779"/>
                  </a:cubicBezTo>
                  <a:cubicBezTo>
                    <a:pt x="447" y="779"/>
                    <a:pt x="493" y="769"/>
                    <a:pt x="539" y="746"/>
                  </a:cubicBezTo>
                  <a:cubicBezTo>
                    <a:pt x="758" y="638"/>
                    <a:pt x="845" y="289"/>
                    <a:pt x="622" y="138"/>
                  </a:cubicBezTo>
                  <a:cubicBezTo>
                    <a:pt x="654" y="127"/>
                    <a:pt x="667" y="74"/>
                    <a:pt x="632" y="53"/>
                  </a:cubicBezTo>
                  <a:cubicBezTo>
                    <a:pt x="573" y="17"/>
                    <a:pt x="505" y="0"/>
                    <a:pt x="4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6"/>
            <p:cNvSpPr/>
            <p:nvPr/>
          </p:nvSpPr>
          <p:spPr>
            <a:xfrm flipH="1">
              <a:off x="8871630" y="421852"/>
              <a:ext cx="49472" cy="47835"/>
            </a:xfrm>
            <a:custGeom>
              <a:rect b="b" l="l" r="r" t="t"/>
              <a:pathLst>
                <a:path extrusionOk="0" h="789" w="816">
                  <a:moveTo>
                    <a:pt x="517" y="298"/>
                  </a:moveTo>
                  <a:cubicBezTo>
                    <a:pt x="520" y="300"/>
                    <a:pt x="524" y="302"/>
                    <a:pt x="527" y="303"/>
                  </a:cubicBezTo>
                  <a:cubicBezTo>
                    <a:pt x="546" y="317"/>
                    <a:pt x="560" y="338"/>
                    <a:pt x="568" y="360"/>
                  </a:cubicBezTo>
                  <a:cubicBezTo>
                    <a:pt x="580" y="405"/>
                    <a:pt x="559" y="458"/>
                    <a:pt x="533" y="494"/>
                  </a:cubicBezTo>
                  <a:cubicBezTo>
                    <a:pt x="502" y="539"/>
                    <a:pt x="450" y="576"/>
                    <a:pt x="400" y="576"/>
                  </a:cubicBezTo>
                  <a:cubicBezTo>
                    <a:pt x="368" y="576"/>
                    <a:pt x="336" y="560"/>
                    <a:pt x="314" y="519"/>
                  </a:cubicBezTo>
                  <a:cubicBezTo>
                    <a:pt x="312" y="517"/>
                    <a:pt x="311" y="513"/>
                    <a:pt x="309" y="508"/>
                  </a:cubicBezTo>
                  <a:lnTo>
                    <a:pt x="309" y="508"/>
                  </a:lnTo>
                  <a:cubicBezTo>
                    <a:pt x="317" y="512"/>
                    <a:pt x="325" y="517"/>
                    <a:pt x="335" y="519"/>
                  </a:cubicBezTo>
                  <a:cubicBezTo>
                    <a:pt x="338" y="520"/>
                    <a:pt x="341" y="520"/>
                    <a:pt x="344" y="520"/>
                  </a:cubicBezTo>
                  <a:cubicBezTo>
                    <a:pt x="355" y="520"/>
                    <a:pt x="363" y="516"/>
                    <a:pt x="370" y="509"/>
                  </a:cubicBezTo>
                  <a:cubicBezTo>
                    <a:pt x="378" y="513"/>
                    <a:pt x="388" y="515"/>
                    <a:pt x="397" y="515"/>
                  </a:cubicBezTo>
                  <a:cubicBezTo>
                    <a:pt x="415" y="515"/>
                    <a:pt x="434" y="507"/>
                    <a:pt x="446" y="491"/>
                  </a:cubicBezTo>
                  <a:cubicBezTo>
                    <a:pt x="453" y="480"/>
                    <a:pt x="458" y="467"/>
                    <a:pt x="461" y="455"/>
                  </a:cubicBezTo>
                  <a:cubicBezTo>
                    <a:pt x="493" y="445"/>
                    <a:pt x="522" y="411"/>
                    <a:pt x="524" y="377"/>
                  </a:cubicBezTo>
                  <a:cubicBezTo>
                    <a:pt x="524" y="353"/>
                    <a:pt x="522" y="326"/>
                    <a:pt x="517" y="298"/>
                  </a:cubicBezTo>
                  <a:close/>
                  <a:moveTo>
                    <a:pt x="458" y="0"/>
                  </a:moveTo>
                  <a:cubicBezTo>
                    <a:pt x="336" y="0"/>
                    <a:pt x="204" y="73"/>
                    <a:pt x="131" y="158"/>
                  </a:cubicBezTo>
                  <a:cubicBezTo>
                    <a:pt x="16" y="291"/>
                    <a:pt x="1" y="483"/>
                    <a:pt x="108" y="625"/>
                  </a:cubicBezTo>
                  <a:cubicBezTo>
                    <a:pt x="192" y="736"/>
                    <a:pt x="320" y="789"/>
                    <a:pt x="442" y="789"/>
                  </a:cubicBezTo>
                  <a:cubicBezTo>
                    <a:pt x="636" y="789"/>
                    <a:pt x="815" y="654"/>
                    <a:pt x="781" y="404"/>
                  </a:cubicBezTo>
                  <a:cubicBezTo>
                    <a:pt x="766" y="288"/>
                    <a:pt x="700" y="174"/>
                    <a:pt x="600" y="117"/>
                  </a:cubicBezTo>
                  <a:cubicBezTo>
                    <a:pt x="631" y="108"/>
                    <a:pt x="638" y="70"/>
                    <a:pt x="612" y="49"/>
                  </a:cubicBezTo>
                  <a:cubicBezTo>
                    <a:pt x="566" y="15"/>
                    <a:pt x="513" y="0"/>
                    <a:pt x="4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 name="Google Shape;1009;p66"/>
          <p:cNvSpPr txBox="1"/>
          <p:nvPr/>
        </p:nvSpPr>
        <p:spPr>
          <a:xfrm>
            <a:off x="345500" y="813825"/>
            <a:ext cx="7340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374990"/>
                </a:solidFill>
                <a:latin typeface="Instrument Sans"/>
                <a:ea typeface="Instrument Sans"/>
                <a:cs typeface="Instrument Sans"/>
                <a:sym typeface="Instrument Sans"/>
              </a:rPr>
              <a:t>YOLO V5</a:t>
            </a:r>
            <a:endParaRPr b="1" sz="2100">
              <a:solidFill>
                <a:srgbClr val="374990"/>
              </a:solidFill>
              <a:latin typeface="Instrument Sans"/>
              <a:ea typeface="Instrument Sans"/>
              <a:cs typeface="Instrument Sans"/>
              <a:sym typeface="Instrument Sans"/>
            </a:endParaRPr>
          </a:p>
        </p:txBody>
      </p:sp>
      <p:sp>
        <p:nvSpPr>
          <p:cNvPr id="1010" name="Google Shape;1010;p66"/>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YOLO v5</a:t>
            </a:r>
            <a:endParaRPr b="1" sz="2000">
              <a:solidFill>
                <a:srgbClr val="374990"/>
              </a:solidFill>
              <a:latin typeface="Instrument Sans"/>
              <a:ea typeface="Instrument Sans"/>
              <a:cs typeface="Instrument Sans"/>
              <a:sym typeface="Instrument Sans"/>
            </a:endParaRPr>
          </a:p>
        </p:txBody>
      </p:sp>
      <p:sp>
        <p:nvSpPr>
          <p:cNvPr id="1011" name="Google Shape;1011;p66"/>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모델</a:t>
            </a:r>
            <a:endParaRPr b="1" sz="3000">
              <a:solidFill>
                <a:srgbClr val="374990"/>
              </a:solidFill>
              <a:latin typeface="Instrument Sans"/>
              <a:ea typeface="Instrument Sans"/>
              <a:cs typeface="Instrument Sans"/>
              <a:sym typeface="Instrument Sans"/>
            </a:endParaRPr>
          </a:p>
        </p:txBody>
      </p:sp>
      <p:sp>
        <p:nvSpPr>
          <p:cNvPr id="1012" name="Google Shape;1012;p66"/>
          <p:cNvSpPr txBox="1"/>
          <p:nvPr/>
        </p:nvSpPr>
        <p:spPr>
          <a:xfrm>
            <a:off x="257425" y="235195"/>
            <a:ext cx="734700" cy="447600"/>
          </a:xfrm>
          <a:prstGeom prst="rect">
            <a:avLst/>
          </a:prstGeom>
          <a:solidFill>
            <a:schemeClr val="accent3"/>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04</a:t>
            </a:r>
            <a:endParaRPr b="1" sz="3000">
              <a:solidFill>
                <a:srgbClr val="374990"/>
              </a:solidFill>
              <a:latin typeface="Instrument Sans"/>
              <a:ea typeface="Instrument Sans"/>
              <a:cs typeface="Instrument Sans"/>
              <a:sym typeface="Instrument Sans"/>
            </a:endParaRPr>
          </a:p>
        </p:txBody>
      </p:sp>
      <p:pic>
        <p:nvPicPr>
          <p:cNvPr id="1013" name="Google Shape;1013;p66"/>
          <p:cNvPicPr preferRelativeResize="0"/>
          <p:nvPr/>
        </p:nvPicPr>
        <p:blipFill>
          <a:blip r:embed="rId3">
            <a:alphaModFix/>
          </a:blip>
          <a:stretch>
            <a:fillRect/>
          </a:stretch>
        </p:blipFill>
        <p:spPr>
          <a:xfrm>
            <a:off x="596400" y="1698463"/>
            <a:ext cx="4334602" cy="2438213"/>
          </a:xfrm>
          <a:prstGeom prst="rect">
            <a:avLst/>
          </a:prstGeom>
          <a:noFill/>
          <a:ln>
            <a:noFill/>
          </a:ln>
        </p:spPr>
      </p:pic>
      <p:sp>
        <p:nvSpPr>
          <p:cNvPr id="1014" name="Google Shape;1014;p66"/>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67"/>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Yolo v5</a:t>
            </a:r>
            <a:endParaRPr b="1" sz="2000">
              <a:solidFill>
                <a:srgbClr val="374990"/>
              </a:solidFill>
              <a:latin typeface="Instrument Sans"/>
              <a:ea typeface="Instrument Sans"/>
              <a:cs typeface="Instrument Sans"/>
              <a:sym typeface="Instrument Sans"/>
            </a:endParaRPr>
          </a:p>
        </p:txBody>
      </p:sp>
      <p:sp>
        <p:nvSpPr>
          <p:cNvPr id="1020" name="Google Shape;1020;p67"/>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모델</a:t>
            </a:r>
            <a:endParaRPr b="1" sz="3000">
              <a:solidFill>
                <a:srgbClr val="374990"/>
              </a:solidFill>
              <a:latin typeface="Instrument Sans"/>
              <a:ea typeface="Instrument Sans"/>
              <a:cs typeface="Instrument Sans"/>
              <a:sym typeface="Instrument Sans"/>
            </a:endParaRPr>
          </a:p>
        </p:txBody>
      </p:sp>
      <p:sp>
        <p:nvSpPr>
          <p:cNvPr id="1021" name="Google Shape;1021;p67"/>
          <p:cNvSpPr txBox="1"/>
          <p:nvPr/>
        </p:nvSpPr>
        <p:spPr>
          <a:xfrm>
            <a:off x="257425" y="235195"/>
            <a:ext cx="734700" cy="447600"/>
          </a:xfrm>
          <a:prstGeom prst="rect">
            <a:avLst/>
          </a:prstGeom>
          <a:solidFill>
            <a:schemeClr val="accent3"/>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04</a:t>
            </a:r>
            <a:endParaRPr b="1" sz="3000">
              <a:solidFill>
                <a:srgbClr val="374990"/>
              </a:solidFill>
              <a:latin typeface="Instrument Sans"/>
              <a:ea typeface="Instrument Sans"/>
              <a:cs typeface="Instrument Sans"/>
              <a:sym typeface="Instrument Sans"/>
            </a:endParaRPr>
          </a:p>
        </p:txBody>
      </p:sp>
      <p:sp>
        <p:nvSpPr>
          <p:cNvPr id="1022" name="Google Shape;1022;p67"/>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Yolo v5 결과</a:t>
            </a:r>
            <a:endParaRPr b="1" sz="2500">
              <a:solidFill>
                <a:srgbClr val="374990"/>
              </a:solidFill>
              <a:latin typeface="Instrument Sans"/>
              <a:ea typeface="Instrument Sans"/>
              <a:cs typeface="Instrument Sans"/>
              <a:sym typeface="Instrument Sans"/>
            </a:endParaRPr>
          </a:p>
        </p:txBody>
      </p:sp>
      <p:pic>
        <p:nvPicPr>
          <p:cNvPr id="1023" name="Google Shape;1023;p67"/>
          <p:cNvPicPr preferRelativeResize="0"/>
          <p:nvPr/>
        </p:nvPicPr>
        <p:blipFill>
          <a:blip r:embed="rId3">
            <a:alphaModFix/>
          </a:blip>
          <a:stretch>
            <a:fillRect/>
          </a:stretch>
        </p:blipFill>
        <p:spPr>
          <a:xfrm>
            <a:off x="282450" y="1874500"/>
            <a:ext cx="4205901" cy="2214562"/>
          </a:xfrm>
          <a:prstGeom prst="rect">
            <a:avLst/>
          </a:prstGeom>
          <a:noFill/>
          <a:ln>
            <a:noFill/>
          </a:ln>
        </p:spPr>
      </p:pic>
      <p:pic>
        <p:nvPicPr>
          <p:cNvPr id="1024" name="Google Shape;1024;p67"/>
          <p:cNvPicPr preferRelativeResize="0"/>
          <p:nvPr/>
        </p:nvPicPr>
        <p:blipFill>
          <a:blip r:embed="rId4">
            <a:alphaModFix/>
          </a:blip>
          <a:stretch>
            <a:fillRect/>
          </a:stretch>
        </p:blipFill>
        <p:spPr>
          <a:xfrm>
            <a:off x="4655649" y="1881175"/>
            <a:ext cx="4205900" cy="2207879"/>
          </a:xfrm>
          <a:prstGeom prst="rect">
            <a:avLst/>
          </a:prstGeom>
          <a:noFill/>
          <a:ln>
            <a:noFill/>
          </a:ln>
        </p:spPr>
      </p:pic>
      <p:sp>
        <p:nvSpPr>
          <p:cNvPr id="1025" name="Google Shape;1025;p67"/>
          <p:cNvSpPr txBox="1"/>
          <p:nvPr/>
        </p:nvSpPr>
        <p:spPr>
          <a:xfrm>
            <a:off x="1667350" y="1474300"/>
            <a:ext cx="143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Gantari"/>
                <a:ea typeface="Gantari"/>
                <a:cs typeface="Gantari"/>
                <a:sym typeface="Gantari"/>
              </a:rPr>
              <a:t>Ground Truth</a:t>
            </a:r>
            <a:endParaRPr b="1">
              <a:solidFill>
                <a:schemeClr val="lt1"/>
              </a:solidFill>
              <a:latin typeface="Gantari"/>
              <a:ea typeface="Gantari"/>
              <a:cs typeface="Gantari"/>
              <a:sym typeface="Gantari"/>
            </a:endParaRPr>
          </a:p>
        </p:txBody>
      </p:sp>
      <p:sp>
        <p:nvSpPr>
          <p:cNvPr id="1026" name="Google Shape;1026;p67"/>
          <p:cNvSpPr txBox="1"/>
          <p:nvPr/>
        </p:nvSpPr>
        <p:spPr>
          <a:xfrm>
            <a:off x="6040550" y="1470450"/>
            <a:ext cx="143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Gantari"/>
                <a:ea typeface="Gantari"/>
                <a:cs typeface="Gantari"/>
                <a:sym typeface="Gantari"/>
              </a:rPr>
              <a:t>Prediction</a:t>
            </a:r>
            <a:endParaRPr b="1">
              <a:solidFill>
                <a:schemeClr val="lt1"/>
              </a:solidFill>
              <a:latin typeface="Gantari"/>
              <a:ea typeface="Gantari"/>
              <a:cs typeface="Gantari"/>
              <a:sym typeface="Gantari"/>
            </a:endParaRPr>
          </a:p>
        </p:txBody>
      </p:sp>
      <p:graphicFrame>
        <p:nvGraphicFramePr>
          <p:cNvPr id="1027" name="Google Shape;1027;p67"/>
          <p:cNvGraphicFramePr/>
          <p:nvPr/>
        </p:nvGraphicFramePr>
        <p:xfrm>
          <a:off x="2273400" y="4190863"/>
          <a:ext cx="3000000" cy="3000000"/>
        </p:xfrm>
        <a:graphic>
          <a:graphicData uri="http://schemas.openxmlformats.org/drawingml/2006/table">
            <a:tbl>
              <a:tblPr>
                <a:noFill/>
                <a:tableStyleId>{7BC81BD3-D296-4BD4-8B82-ECE7D7413120}</a:tableStyleId>
              </a:tblPr>
              <a:tblGrid>
                <a:gridCol w="1149300"/>
                <a:gridCol w="1149300"/>
                <a:gridCol w="1149300"/>
                <a:gridCol w="1149300"/>
              </a:tblGrid>
              <a:tr h="440475">
                <a:tc>
                  <a:txBody>
                    <a:bodyPr/>
                    <a:lstStyle/>
                    <a:p>
                      <a:pPr indent="0" lvl="0" marL="0" rtl="0" algn="l">
                        <a:spcBef>
                          <a:spcPts val="0"/>
                        </a:spcBef>
                        <a:spcAft>
                          <a:spcPts val="0"/>
                        </a:spcAft>
                        <a:buNone/>
                      </a:pPr>
                      <a:r>
                        <a:rPr lang="en"/>
                        <a:t>mAP</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S1 mAP</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S2 mAP</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IOU 0.5</a:t>
                      </a:r>
                      <a:endParaRPr/>
                    </a:p>
                  </a:txBody>
                  <a:tcPr marT="91425" marB="91425" marR="91425" marL="91425">
                    <a:lnB cap="flat" cmpd="sng" w="9525">
                      <a:solidFill>
                        <a:srgbClr val="9E9E9E"/>
                      </a:solidFill>
                      <a:prstDash val="solid"/>
                      <a:round/>
                      <a:headEnd len="sm" w="sm" type="none"/>
                      <a:tailEnd len="sm" w="sm" type="none"/>
                    </a:lnB>
                  </a:tcPr>
                </a:tc>
              </a:tr>
              <a:tr h="272925">
                <a:tc>
                  <a:txBody>
                    <a:bodyPr/>
                    <a:lstStyle/>
                    <a:p>
                      <a:pPr indent="0" lvl="0" marL="0" rtl="0" algn="l">
                        <a:spcBef>
                          <a:spcPts val="0"/>
                        </a:spcBef>
                        <a:spcAft>
                          <a:spcPts val="0"/>
                        </a:spcAft>
                        <a:buNone/>
                      </a:pPr>
                      <a:r>
                        <a:rPr lang="en" sz="1000"/>
                        <a:t>0.3950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0.4199</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0.3617</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0.7490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28" name="Google Shape;1028;p67"/>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68"/>
          <p:cNvSpPr txBox="1"/>
          <p:nvPr>
            <p:ph type="title"/>
          </p:nvPr>
        </p:nvSpPr>
        <p:spPr>
          <a:xfrm>
            <a:off x="1278775" y="2212500"/>
            <a:ext cx="4318800" cy="92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성능 고도화</a:t>
            </a:r>
            <a:endParaRPr/>
          </a:p>
        </p:txBody>
      </p:sp>
      <p:sp>
        <p:nvSpPr>
          <p:cNvPr id="1034" name="Google Shape;1034;p68"/>
          <p:cNvSpPr txBox="1"/>
          <p:nvPr>
            <p:ph idx="2" type="title"/>
          </p:nvPr>
        </p:nvSpPr>
        <p:spPr>
          <a:xfrm>
            <a:off x="784625" y="1283099"/>
            <a:ext cx="1234800" cy="929400"/>
          </a:xfrm>
          <a:prstGeom prst="rect">
            <a:avLst/>
          </a:prstGeom>
          <a:solidFill>
            <a:schemeClr val="accent4"/>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035" name="Google Shape;1035;p68"/>
          <p:cNvSpPr txBox="1"/>
          <p:nvPr>
            <p:ph idx="1" type="subTitle"/>
          </p:nvPr>
        </p:nvSpPr>
        <p:spPr>
          <a:xfrm>
            <a:off x="1424775" y="3141898"/>
            <a:ext cx="43188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모델 성능 향상을 위해 사용한 방법</a:t>
            </a:r>
            <a:endParaRPr sz="1400"/>
          </a:p>
          <a:p>
            <a:pPr indent="0" lvl="0" marL="0" rtl="0" algn="l">
              <a:spcBef>
                <a:spcPts val="0"/>
              </a:spcBef>
              <a:spcAft>
                <a:spcPts val="0"/>
              </a:spcAft>
              <a:buNone/>
            </a:pPr>
            <a:r>
              <a:t/>
            </a:r>
            <a:endParaRPr/>
          </a:p>
        </p:txBody>
      </p:sp>
      <p:grpSp>
        <p:nvGrpSpPr>
          <p:cNvPr id="1036" name="Google Shape;1036;p68"/>
          <p:cNvGrpSpPr/>
          <p:nvPr/>
        </p:nvGrpSpPr>
        <p:grpSpPr>
          <a:xfrm>
            <a:off x="6011374" y="1822748"/>
            <a:ext cx="2688089" cy="3397019"/>
            <a:chOff x="5599225" y="1041725"/>
            <a:chExt cx="3305976" cy="4177862"/>
          </a:xfrm>
        </p:grpSpPr>
        <p:sp>
          <p:nvSpPr>
            <p:cNvPr id="1037" name="Google Shape;1037;p68"/>
            <p:cNvSpPr/>
            <p:nvPr/>
          </p:nvSpPr>
          <p:spPr>
            <a:xfrm>
              <a:off x="5599225" y="1049840"/>
              <a:ext cx="3287830" cy="4161632"/>
            </a:xfrm>
            <a:custGeom>
              <a:rect b="b" l="l" r="r" t="t"/>
              <a:pathLst>
                <a:path extrusionOk="0" h="73850" w="58344">
                  <a:moveTo>
                    <a:pt x="32939" y="0"/>
                  </a:moveTo>
                  <a:cubicBezTo>
                    <a:pt x="33377" y="436"/>
                    <a:pt x="33686" y="930"/>
                    <a:pt x="33892" y="1513"/>
                  </a:cubicBezTo>
                  <a:cubicBezTo>
                    <a:pt x="33922" y="1597"/>
                    <a:pt x="33839" y="1700"/>
                    <a:pt x="33746" y="1700"/>
                  </a:cubicBezTo>
                  <a:cubicBezTo>
                    <a:pt x="33731" y="1700"/>
                    <a:pt x="33716" y="1697"/>
                    <a:pt x="33701" y="1691"/>
                  </a:cubicBezTo>
                  <a:cubicBezTo>
                    <a:pt x="31690" y="911"/>
                    <a:pt x="29661" y="622"/>
                    <a:pt x="27622" y="622"/>
                  </a:cubicBezTo>
                  <a:cubicBezTo>
                    <a:pt x="21733" y="622"/>
                    <a:pt x="15752" y="3035"/>
                    <a:pt x="9843" y="3035"/>
                  </a:cubicBezTo>
                  <a:cubicBezTo>
                    <a:pt x="8007" y="3035"/>
                    <a:pt x="6178" y="2802"/>
                    <a:pt x="4361" y="2191"/>
                  </a:cubicBezTo>
                  <a:lnTo>
                    <a:pt x="4361" y="2191"/>
                  </a:lnTo>
                  <a:cubicBezTo>
                    <a:pt x="4450" y="4654"/>
                    <a:pt x="6084" y="6902"/>
                    <a:pt x="8543" y="7863"/>
                  </a:cubicBezTo>
                  <a:cubicBezTo>
                    <a:pt x="8694" y="7920"/>
                    <a:pt x="8691" y="8148"/>
                    <a:pt x="8505" y="8148"/>
                  </a:cubicBezTo>
                  <a:cubicBezTo>
                    <a:pt x="8504" y="8148"/>
                    <a:pt x="8503" y="8147"/>
                    <a:pt x="8501" y="8147"/>
                  </a:cubicBezTo>
                  <a:cubicBezTo>
                    <a:pt x="6841" y="8118"/>
                    <a:pt x="5228" y="7847"/>
                    <a:pt x="3665" y="7335"/>
                  </a:cubicBezTo>
                  <a:lnTo>
                    <a:pt x="3665" y="7335"/>
                  </a:lnTo>
                  <a:cubicBezTo>
                    <a:pt x="3884" y="8773"/>
                    <a:pt x="4436" y="10142"/>
                    <a:pt x="5308" y="11351"/>
                  </a:cubicBezTo>
                  <a:cubicBezTo>
                    <a:pt x="5753" y="11964"/>
                    <a:pt x="6272" y="12527"/>
                    <a:pt x="6856" y="13027"/>
                  </a:cubicBezTo>
                  <a:cubicBezTo>
                    <a:pt x="7225" y="13344"/>
                    <a:pt x="7878" y="13642"/>
                    <a:pt x="8075" y="14096"/>
                  </a:cubicBezTo>
                  <a:cubicBezTo>
                    <a:pt x="8278" y="14565"/>
                    <a:pt x="7920" y="15124"/>
                    <a:pt x="7769" y="15553"/>
                  </a:cubicBezTo>
                  <a:cubicBezTo>
                    <a:pt x="7548" y="16179"/>
                    <a:pt x="7377" y="16821"/>
                    <a:pt x="7242" y="17468"/>
                  </a:cubicBezTo>
                  <a:cubicBezTo>
                    <a:pt x="6953" y="18854"/>
                    <a:pt x="6830" y="20265"/>
                    <a:pt x="6724" y="21672"/>
                  </a:cubicBezTo>
                  <a:cubicBezTo>
                    <a:pt x="6522" y="24319"/>
                    <a:pt x="6386" y="27033"/>
                    <a:pt x="5347" y="29537"/>
                  </a:cubicBezTo>
                  <a:cubicBezTo>
                    <a:pt x="4879" y="30662"/>
                    <a:pt x="4242" y="31718"/>
                    <a:pt x="3517" y="32716"/>
                  </a:cubicBezTo>
                  <a:cubicBezTo>
                    <a:pt x="2719" y="33815"/>
                    <a:pt x="1718" y="34795"/>
                    <a:pt x="991" y="35934"/>
                  </a:cubicBezTo>
                  <a:cubicBezTo>
                    <a:pt x="156" y="37237"/>
                    <a:pt x="1" y="38890"/>
                    <a:pt x="1624" y="39703"/>
                  </a:cubicBezTo>
                  <a:cubicBezTo>
                    <a:pt x="2527" y="40156"/>
                    <a:pt x="3625" y="40222"/>
                    <a:pt x="4655" y="40222"/>
                  </a:cubicBezTo>
                  <a:cubicBezTo>
                    <a:pt x="4830" y="40222"/>
                    <a:pt x="5004" y="40220"/>
                    <a:pt x="5175" y="40217"/>
                  </a:cubicBezTo>
                  <a:cubicBezTo>
                    <a:pt x="5240" y="40217"/>
                    <a:pt x="5276" y="40260"/>
                    <a:pt x="5282" y="40305"/>
                  </a:cubicBezTo>
                  <a:cubicBezTo>
                    <a:pt x="5291" y="40319"/>
                    <a:pt x="5297" y="40336"/>
                    <a:pt x="5297" y="40356"/>
                  </a:cubicBezTo>
                  <a:cubicBezTo>
                    <a:pt x="5355" y="41338"/>
                    <a:pt x="5153" y="42312"/>
                    <a:pt x="4671" y="43192"/>
                  </a:cubicBezTo>
                  <a:cubicBezTo>
                    <a:pt x="4355" y="43766"/>
                    <a:pt x="3728" y="44325"/>
                    <a:pt x="3723" y="44993"/>
                  </a:cubicBezTo>
                  <a:cubicBezTo>
                    <a:pt x="3718" y="45863"/>
                    <a:pt x="4570" y="46111"/>
                    <a:pt x="5342" y="46296"/>
                  </a:cubicBezTo>
                  <a:cubicBezTo>
                    <a:pt x="5473" y="46328"/>
                    <a:pt x="5470" y="46471"/>
                    <a:pt x="5389" y="46534"/>
                  </a:cubicBezTo>
                  <a:cubicBezTo>
                    <a:pt x="5452" y="46579"/>
                    <a:pt x="5455" y="46688"/>
                    <a:pt x="5357" y="46716"/>
                  </a:cubicBezTo>
                  <a:cubicBezTo>
                    <a:pt x="4555" y="46939"/>
                    <a:pt x="3945" y="47633"/>
                    <a:pt x="3902" y="48420"/>
                  </a:cubicBezTo>
                  <a:cubicBezTo>
                    <a:pt x="3857" y="49241"/>
                    <a:pt x="4482" y="49663"/>
                    <a:pt x="4922" y="50287"/>
                  </a:cubicBezTo>
                  <a:cubicBezTo>
                    <a:pt x="5573" y="51205"/>
                    <a:pt x="5316" y="52235"/>
                    <a:pt x="5044" y="53231"/>
                  </a:cubicBezTo>
                  <a:cubicBezTo>
                    <a:pt x="4665" y="54600"/>
                    <a:pt x="4544" y="55886"/>
                    <a:pt x="5732" y="56949"/>
                  </a:cubicBezTo>
                  <a:cubicBezTo>
                    <a:pt x="6922" y="58012"/>
                    <a:pt x="8619" y="58211"/>
                    <a:pt x="10196" y="58255"/>
                  </a:cubicBezTo>
                  <a:cubicBezTo>
                    <a:pt x="11178" y="58281"/>
                    <a:pt x="12160" y="58283"/>
                    <a:pt x="13143" y="58283"/>
                  </a:cubicBezTo>
                  <a:cubicBezTo>
                    <a:pt x="13351" y="58283"/>
                    <a:pt x="13559" y="58283"/>
                    <a:pt x="13767" y="58283"/>
                  </a:cubicBezTo>
                  <a:cubicBezTo>
                    <a:pt x="14152" y="58283"/>
                    <a:pt x="14536" y="58284"/>
                    <a:pt x="14921" y="58286"/>
                  </a:cubicBezTo>
                  <a:cubicBezTo>
                    <a:pt x="14938" y="58286"/>
                    <a:pt x="14955" y="58286"/>
                    <a:pt x="14972" y="58286"/>
                  </a:cubicBezTo>
                  <a:cubicBezTo>
                    <a:pt x="15625" y="58286"/>
                    <a:pt x="16358" y="58225"/>
                    <a:pt x="17077" y="58225"/>
                  </a:cubicBezTo>
                  <a:cubicBezTo>
                    <a:pt x="17682" y="58225"/>
                    <a:pt x="18277" y="58268"/>
                    <a:pt x="18805" y="58426"/>
                  </a:cubicBezTo>
                  <a:cubicBezTo>
                    <a:pt x="19803" y="58725"/>
                    <a:pt x="19843" y="59585"/>
                    <a:pt x="19920" y="60429"/>
                  </a:cubicBezTo>
                  <a:cubicBezTo>
                    <a:pt x="20054" y="61905"/>
                    <a:pt x="20164" y="63382"/>
                    <a:pt x="20245" y="64862"/>
                  </a:cubicBezTo>
                  <a:cubicBezTo>
                    <a:pt x="20408" y="67767"/>
                    <a:pt x="20467" y="70677"/>
                    <a:pt x="20435" y="73584"/>
                  </a:cubicBezTo>
                  <a:cubicBezTo>
                    <a:pt x="20435" y="73620"/>
                    <a:pt x="20424" y="73647"/>
                    <a:pt x="20405" y="73671"/>
                  </a:cubicBezTo>
                  <a:lnTo>
                    <a:pt x="20558" y="73685"/>
                  </a:lnTo>
                  <a:cubicBezTo>
                    <a:pt x="20568" y="73678"/>
                    <a:pt x="20582" y="73677"/>
                    <a:pt x="20596" y="73677"/>
                  </a:cubicBezTo>
                  <a:cubicBezTo>
                    <a:pt x="22661" y="73729"/>
                    <a:pt x="24716" y="73849"/>
                    <a:pt x="26783" y="73849"/>
                  </a:cubicBezTo>
                  <a:cubicBezTo>
                    <a:pt x="26965" y="73849"/>
                    <a:pt x="27147" y="73848"/>
                    <a:pt x="27329" y="73846"/>
                  </a:cubicBezTo>
                  <a:cubicBezTo>
                    <a:pt x="29468" y="73822"/>
                    <a:pt x="31605" y="73729"/>
                    <a:pt x="33742" y="73634"/>
                  </a:cubicBezTo>
                  <a:cubicBezTo>
                    <a:pt x="36684" y="73500"/>
                    <a:pt x="39646" y="73333"/>
                    <a:pt x="42602" y="73333"/>
                  </a:cubicBezTo>
                  <a:cubicBezTo>
                    <a:pt x="43926" y="73333"/>
                    <a:pt x="45248" y="73367"/>
                    <a:pt x="46567" y="73452"/>
                  </a:cubicBezTo>
                  <a:cubicBezTo>
                    <a:pt x="46356" y="72261"/>
                    <a:pt x="46072" y="68531"/>
                    <a:pt x="46071" y="68193"/>
                  </a:cubicBezTo>
                  <a:cubicBezTo>
                    <a:pt x="46061" y="66237"/>
                    <a:pt x="46205" y="64286"/>
                    <a:pt x="46326" y="62334"/>
                  </a:cubicBezTo>
                  <a:cubicBezTo>
                    <a:pt x="46583" y="58211"/>
                    <a:pt x="46791" y="54080"/>
                    <a:pt x="47147" y="49961"/>
                  </a:cubicBezTo>
                  <a:cubicBezTo>
                    <a:pt x="47148" y="49944"/>
                    <a:pt x="47153" y="49930"/>
                    <a:pt x="47162" y="49916"/>
                  </a:cubicBezTo>
                  <a:cubicBezTo>
                    <a:pt x="47125" y="49827"/>
                    <a:pt x="47194" y="49717"/>
                    <a:pt x="47290" y="49717"/>
                  </a:cubicBezTo>
                  <a:cubicBezTo>
                    <a:pt x="47314" y="49717"/>
                    <a:pt x="47341" y="49724"/>
                    <a:pt x="47368" y="49742"/>
                  </a:cubicBezTo>
                  <a:cubicBezTo>
                    <a:pt x="48658" y="50568"/>
                    <a:pt x="50078" y="51116"/>
                    <a:pt x="51610" y="51385"/>
                  </a:cubicBezTo>
                  <a:cubicBezTo>
                    <a:pt x="50106" y="48790"/>
                    <a:pt x="50020" y="45679"/>
                    <a:pt x="51383" y="43006"/>
                  </a:cubicBezTo>
                  <a:cubicBezTo>
                    <a:pt x="51406" y="42960"/>
                    <a:pt x="51458" y="42938"/>
                    <a:pt x="51510" y="42938"/>
                  </a:cubicBezTo>
                  <a:cubicBezTo>
                    <a:pt x="51564" y="42938"/>
                    <a:pt x="51618" y="42962"/>
                    <a:pt x="51643" y="43006"/>
                  </a:cubicBezTo>
                  <a:cubicBezTo>
                    <a:pt x="51828" y="43327"/>
                    <a:pt x="52046" y="43605"/>
                    <a:pt x="52312" y="43862"/>
                  </a:cubicBezTo>
                  <a:cubicBezTo>
                    <a:pt x="54009" y="39664"/>
                    <a:pt x="54953" y="35254"/>
                    <a:pt x="55096" y="30768"/>
                  </a:cubicBezTo>
                  <a:cubicBezTo>
                    <a:pt x="55099" y="30685"/>
                    <a:pt x="55186" y="30625"/>
                    <a:pt x="55267" y="30625"/>
                  </a:cubicBezTo>
                  <a:cubicBezTo>
                    <a:pt x="55315" y="30625"/>
                    <a:pt x="55360" y="30646"/>
                    <a:pt x="55386" y="30695"/>
                  </a:cubicBezTo>
                  <a:cubicBezTo>
                    <a:pt x="55647" y="31208"/>
                    <a:pt x="55908" y="31719"/>
                    <a:pt x="56171" y="32231"/>
                  </a:cubicBezTo>
                  <a:cubicBezTo>
                    <a:pt x="57617" y="26934"/>
                    <a:pt x="56782" y="21424"/>
                    <a:pt x="55209" y="16231"/>
                  </a:cubicBezTo>
                  <a:cubicBezTo>
                    <a:pt x="55176" y="16137"/>
                    <a:pt x="55258" y="16063"/>
                    <a:pt x="55354" y="16055"/>
                  </a:cubicBezTo>
                  <a:cubicBezTo>
                    <a:pt x="56351" y="15960"/>
                    <a:pt x="57346" y="15864"/>
                    <a:pt x="58343" y="15768"/>
                  </a:cubicBezTo>
                  <a:cubicBezTo>
                    <a:pt x="57061" y="14549"/>
                    <a:pt x="55565" y="13593"/>
                    <a:pt x="53874" y="12914"/>
                  </a:cubicBezTo>
                  <a:cubicBezTo>
                    <a:pt x="53815" y="12892"/>
                    <a:pt x="53786" y="12809"/>
                    <a:pt x="53805" y="12757"/>
                  </a:cubicBezTo>
                  <a:cubicBezTo>
                    <a:pt x="54350" y="11070"/>
                    <a:pt x="53906" y="9278"/>
                    <a:pt x="52645" y="7988"/>
                  </a:cubicBezTo>
                  <a:cubicBezTo>
                    <a:pt x="52502" y="9106"/>
                    <a:pt x="52005" y="10105"/>
                    <a:pt x="51191" y="10955"/>
                  </a:cubicBezTo>
                  <a:cubicBezTo>
                    <a:pt x="51169" y="10978"/>
                    <a:pt x="51145" y="10987"/>
                    <a:pt x="51121" y="10987"/>
                  </a:cubicBezTo>
                  <a:cubicBezTo>
                    <a:pt x="51085" y="10987"/>
                    <a:pt x="51051" y="10966"/>
                    <a:pt x="51030" y="10937"/>
                  </a:cubicBezTo>
                  <a:cubicBezTo>
                    <a:pt x="50987" y="10924"/>
                    <a:pt x="50946" y="10896"/>
                    <a:pt x="50927" y="10844"/>
                  </a:cubicBezTo>
                  <a:cubicBezTo>
                    <a:pt x="48489" y="3664"/>
                    <a:pt x="40621" y="30"/>
                    <a:pt x="329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8"/>
            <p:cNvSpPr/>
            <p:nvPr/>
          </p:nvSpPr>
          <p:spPr>
            <a:xfrm>
              <a:off x="5605367" y="1041725"/>
              <a:ext cx="3299833" cy="4177862"/>
            </a:xfrm>
            <a:custGeom>
              <a:rect b="b" l="l" r="r" t="t"/>
              <a:pathLst>
                <a:path extrusionOk="0" h="74138" w="58557">
                  <a:moveTo>
                    <a:pt x="51040" y="11000"/>
                  </a:moveTo>
                  <a:cubicBezTo>
                    <a:pt x="51040" y="11001"/>
                    <a:pt x="51041" y="11001"/>
                    <a:pt x="51041" y="11001"/>
                  </a:cubicBezTo>
                  <a:lnTo>
                    <a:pt x="51040" y="11000"/>
                  </a:lnTo>
                  <a:close/>
                  <a:moveTo>
                    <a:pt x="5033" y="40468"/>
                  </a:moveTo>
                  <a:lnTo>
                    <a:pt x="5034" y="40472"/>
                  </a:lnTo>
                  <a:cubicBezTo>
                    <a:pt x="5033" y="40470"/>
                    <a:pt x="5033" y="40469"/>
                    <a:pt x="5033" y="40468"/>
                  </a:cubicBezTo>
                  <a:close/>
                  <a:moveTo>
                    <a:pt x="47170" y="50142"/>
                  </a:moveTo>
                  <a:cubicBezTo>
                    <a:pt x="47170" y="50142"/>
                    <a:pt x="47170" y="50143"/>
                    <a:pt x="47169" y="50143"/>
                  </a:cubicBezTo>
                  <a:lnTo>
                    <a:pt x="47170" y="50142"/>
                  </a:lnTo>
                  <a:close/>
                  <a:moveTo>
                    <a:pt x="33156" y="288"/>
                  </a:moveTo>
                  <a:cubicBezTo>
                    <a:pt x="40161" y="415"/>
                    <a:pt x="48212" y="3759"/>
                    <a:pt x="50682" y="11031"/>
                  </a:cubicBezTo>
                  <a:cubicBezTo>
                    <a:pt x="50707" y="11108"/>
                    <a:pt x="50763" y="11167"/>
                    <a:pt x="50836" y="11200"/>
                  </a:cubicBezTo>
                  <a:cubicBezTo>
                    <a:pt x="50879" y="11241"/>
                    <a:pt x="50933" y="11267"/>
                    <a:pt x="50989" y="11272"/>
                  </a:cubicBezTo>
                  <a:cubicBezTo>
                    <a:pt x="50997" y="11273"/>
                    <a:pt x="51005" y="11273"/>
                    <a:pt x="51012" y="11273"/>
                  </a:cubicBezTo>
                  <a:cubicBezTo>
                    <a:pt x="51077" y="11273"/>
                    <a:pt x="51137" y="11246"/>
                    <a:pt x="51183" y="11197"/>
                  </a:cubicBezTo>
                  <a:cubicBezTo>
                    <a:pt x="51954" y="10389"/>
                    <a:pt x="52439" y="9464"/>
                    <a:pt x="52628" y="8444"/>
                  </a:cubicBezTo>
                  <a:cubicBezTo>
                    <a:pt x="53708" y="9683"/>
                    <a:pt x="54057" y="11313"/>
                    <a:pt x="53558" y="12857"/>
                  </a:cubicBezTo>
                  <a:cubicBezTo>
                    <a:pt x="53520" y="12974"/>
                    <a:pt x="53575" y="13139"/>
                    <a:pt x="53709" y="13191"/>
                  </a:cubicBezTo>
                  <a:cubicBezTo>
                    <a:pt x="55278" y="13819"/>
                    <a:pt x="56687" y="14697"/>
                    <a:pt x="57904" y="15802"/>
                  </a:cubicBezTo>
                  <a:lnTo>
                    <a:pt x="55229" y="16057"/>
                  </a:lnTo>
                  <a:cubicBezTo>
                    <a:pt x="55132" y="16066"/>
                    <a:pt x="55042" y="16117"/>
                    <a:pt x="54993" y="16191"/>
                  </a:cubicBezTo>
                  <a:cubicBezTo>
                    <a:pt x="54947" y="16260"/>
                    <a:pt x="54934" y="16340"/>
                    <a:pt x="54959" y="16420"/>
                  </a:cubicBezTo>
                  <a:cubicBezTo>
                    <a:pt x="56815" y="22545"/>
                    <a:pt x="57153" y="27505"/>
                    <a:pt x="56014" y="31985"/>
                  </a:cubicBezTo>
                  <a:cubicBezTo>
                    <a:pt x="55808" y="31583"/>
                    <a:pt x="55605" y="31182"/>
                    <a:pt x="55399" y="30780"/>
                  </a:cubicBezTo>
                  <a:cubicBezTo>
                    <a:pt x="55350" y="30684"/>
                    <a:pt x="55258" y="30630"/>
                    <a:pt x="55155" y="30630"/>
                  </a:cubicBezTo>
                  <a:cubicBezTo>
                    <a:pt x="55132" y="30630"/>
                    <a:pt x="55109" y="30632"/>
                    <a:pt x="55085" y="30638"/>
                  </a:cubicBezTo>
                  <a:cubicBezTo>
                    <a:pt x="54947" y="30669"/>
                    <a:pt x="54846" y="30781"/>
                    <a:pt x="54841" y="30911"/>
                  </a:cubicBezTo>
                  <a:cubicBezTo>
                    <a:pt x="54702" y="35297"/>
                    <a:pt x="53796" y="39616"/>
                    <a:pt x="52149" y="43755"/>
                  </a:cubicBezTo>
                  <a:cubicBezTo>
                    <a:pt x="51958" y="43548"/>
                    <a:pt x="51795" y="43327"/>
                    <a:pt x="51656" y="43084"/>
                  </a:cubicBezTo>
                  <a:cubicBezTo>
                    <a:pt x="51606" y="42996"/>
                    <a:pt x="51516" y="42943"/>
                    <a:pt x="51398" y="42943"/>
                  </a:cubicBezTo>
                  <a:cubicBezTo>
                    <a:pt x="51395" y="42943"/>
                    <a:pt x="51392" y="42943"/>
                    <a:pt x="51388" y="42943"/>
                  </a:cubicBezTo>
                  <a:cubicBezTo>
                    <a:pt x="51280" y="42947"/>
                    <a:pt x="51189" y="43001"/>
                    <a:pt x="51146" y="43089"/>
                  </a:cubicBezTo>
                  <a:cubicBezTo>
                    <a:pt x="49814" y="45701"/>
                    <a:pt x="49850" y="48760"/>
                    <a:pt x="51229" y="51336"/>
                  </a:cubicBezTo>
                  <a:cubicBezTo>
                    <a:pt x="49825" y="51053"/>
                    <a:pt x="48516" y="50526"/>
                    <a:pt x="47335" y="49768"/>
                  </a:cubicBezTo>
                  <a:cubicBezTo>
                    <a:pt x="47287" y="49737"/>
                    <a:pt x="47233" y="49722"/>
                    <a:pt x="47180" y="49722"/>
                  </a:cubicBezTo>
                  <a:cubicBezTo>
                    <a:pt x="47118" y="49722"/>
                    <a:pt x="47058" y="49743"/>
                    <a:pt x="47007" y="49786"/>
                  </a:cubicBezTo>
                  <a:cubicBezTo>
                    <a:pt x="46927" y="49851"/>
                    <a:pt x="46890" y="49953"/>
                    <a:pt x="46904" y="50051"/>
                  </a:cubicBezTo>
                  <a:cubicBezTo>
                    <a:pt x="46900" y="50066"/>
                    <a:pt x="46898" y="50080"/>
                    <a:pt x="46896" y="50094"/>
                  </a:cubicBezTo>
                  <a:cubicBezTo>
                    <a:pt x="46632" y="53166"/>
                    <a:pt x="46447" y="56297"/>
                    <a:pt x="46267" y="59322"/>
                  </a:cubicBezTo>
                  <a:cubicBezTo>
                    <a:pt x="46204" y="60373"/>
                    <a:pt x="46142" y="61422"/>
                    <a:pt x="46076" y="62471"/>
                  </a:cubicBezTo>
                  <a:lnTo>
                    <a:pt x="46029" y="63213"/>
                  </a:lnTo>
                  <a:cubicBezTo>
                    <a:pt x="45921" y="64891"/>
                    <a:pt x="45810" y="66627"/>
                    <a:pt x="45819" y="68339"/>
                  </a:cubicBezTo>
                  <a:cubicBezTo>
                    <a:pt x="45821" y="68678"/>
                    <a:pt x="46079" y="72084"/>
                    <a:pt x="46288" y="73445"/>
                  </a:cubicBezTo>
                  <a:cubicBezTo>
                    <a:pt x="45027" y="73369"/>
                    <a:pt x="43759" y="73338"/>
                    <a:pt x="42489" y="73338"/>
                  </a:cubicBezTo>
                  <a:cubicBezTo>
                    <a:pt x="40006" y="73338"/>
                    <a:pt x="37520" y="73455"/>
                    <a:pt x="35088" y="73570"/>
                  </a:cubicBezTo>
                  <a:cubicBezTo>
                    <a:pt x="34600" y="73593"/>
                    <a:pt x="34112" y="73616"/>
                    <a:pt x="33624" y="73638"/>
                  </a:cubicBezTo>
                  <a:cubicBezTo>
                    <a:pt x="31449" y="73737"/>
                    <a:pt x="29323" y="73827"/>
                    <a:pt x="27216" y="73852"/>
                  </a:cubicBezTo>
                  <a:cubicBezTo>
                    <a:pt x="27044" y="73853"/>
                    <a:pt x="26871" y="73854"/>
                    <a:pt x="26699" y="73854"/>
                  </a:cubicBezTo>
                  <a:cubicBezTo>
                    <a:pt x="25373" y="73854"/>
                    <a:pt x="24035" y="73805"/>
                    <a:pt x="22738" y="73756"/>
                  </a:cubicBezTo>
                  <a:cubicBezTo>
                    <a:pt x="22001" y="73729"/>
                    <a:pt x="21240" y="73701"/>
                    <a:pt x="20486" y="73682"/>
                  </a:cubicBezTo>
                  <a:cubicBezTo>
                    <a:pt x="20479" y="73682"/>
                    <a:pt x="20473" y="73682"/>
                    <a:pt x="20465" y="73684"/>
                  </a:cubicBezTo>
                  <a:cubicBezTo>
                    <a:pt x="20497" y="70744"/>
                    <a:pt x="20434" y="67822"/>
                    <a:pt x="20275" y="65003"/>
                  </a:cubicBezTo>
                  <a:cubicBezTo>
                    <a:pt x="20194" y="63562"/>
                    <a:pt x="20084" y="62070"/>
                    <a:pt x="19948" y="60565"/>
                  </a:cubicBezTo>
                  <a:lnTo>
                    <a:pt x="19940" y="60473"/>
                  </a:lnTo>
                  <a:cubicBezTo>
                    <a:pt x="19868" y="59667"/>
                    <a:pt x="19787" y="58755"/>
                    <a:pt x="18734" y="58440"/>
                  </a:cubicBezTo>
                  <a:cubicBezTo>
                    <a:pt x="18189" y="58276"/>
                    <a:pt x="17587" y="58231"/>
                    <a:pt x="16970" y="58231"/>
                  </a:cubicBezTo>
                  <a:cubicBezTo>
                    <a:pt x="16601" y="58231"/>
                    <a:pt x="16228" y="58247"/>
                    <a:pt x="15859" y="58263"/>
                  </a:cubicBezTo>
                  <a:cubicBezTo>
                    <a:pt x="15502" y="58278"/>
                    <a:pt x="15163" y="58292"/>
                    <a:pt x="14843" y="58292"/>
                  </a:cubicBezTo>
                  <a:cubicBezTo>
                    <a:pt x="14832" y="58292"/>
                    <a:pt x="14821" y="58292"/>
                    <a:pt x="14810" y="58292"/>
                  </a:cubicBezTo>
                  <a:cubicBezTo>
                    <a:pt x="14324" y="58289"/>
                    <a:pt x="13836" y="58289"/>
                    <a:pt x="13349" y="58289"/>
                  </a:cubicBezTo>
                  <a:cubicBezTo>
                    <a:pt x="13220" y="58289"/>
                    <a:pt x="13090" y="58289"/>
                    <a:pt x="12959" y="58289"/>
                  </a:cubicBezTo>
                  <a:cubicBezTo>
                    <a:pt x="12012" y="58289"/>
                    <a:pt x="11043" y="58287"/>
                    <a:pt x="10089" y="58261"/>
                  </a:cubicBezTo>
                  <a:cubicBezTo>
                    <a:pt x="8584" y="58220"/>
                    <a:pt x="6886" y="58036"/>
                    <a:pt x="5717" y="56991"/>
                  </a:cubicBezTo>
                  <a:cubicBezTo>
                    <a:pt x="4630" y="56019"/>
                    <a:pt x="4673" y="54859"/>
                    <a:pt x="5071" y="53416"/>
                  </a:cubicBezTo>
                  <a:cubicBezTo>
                    <a:pt x="5323" y="52497"/>
                    <a:pt x="5637" y="51352"/>
                    <a:pt x="4928" y="50352"/>
                  </a:cubicBezTo>
                  <a:cubicBezTo>
                    <a:pt x="4808" y="50185"/>
                    <a:pt x="4679" y="50034"/>
                    <a:pt x="4552" y="49886"/>
                  </a:cubicBezTo>
                  <a:cubicBezTo>
                    <a:pt x="4205" y="49478"/>
                    <a:pt x="3902" y="49126"/>
                    <a:pt x="3933" y="48575"/>
                  </a:cubicBezTo>
                  <a:cubicBezTo>
                    <a:pt x="3971" y="47859"/>
                    <a:pt x="4527" y="47211"/>
                    <a:pt x="5283" y="47000"/>
                  </a:cubicBezTo>
                  <a:cubicBezTo>
                    <a:pt x="5377" y="46974"/>
                    <a:pt x="5444" y="46903"/>
                    <a:pt x="5460" y="46812"/>
                  </a:cubicBezTo>
                  <a:cubicBezTo>
                    <a:pt x="5468" y="46769"/>
                    <a:pt x="5465" y="46726"/>
                    <a:pt x="5450" y="46686"/>
                  </a:cubicBezTo>
                  <a:cubicBezTo>
                    <a:pt x="5476" y="46632"/>
                    <a:pt x="5483" y="46570"/>
                    <a:pt x="5471" y="46510"/>
                  </a:cubicBezTo>
                  <a:cubicBezTo>
                    <a:pt x="5449" y="46410"/>
                    <a:pt x="5373" y="46334"/>
                    <a:pt x="5265" y="46307"/>
                  </a:cubicBezTo>
                  <a:cubicBezTo>
                    <a:pt x="4467" y="46116"/>
                    <a:pt x="3750" y="45884"/>
                    <a:pt x="3754" y="45143"/>
                  </a:cubicBezTo>
                  <a:cubicBezTo>
                    <a:pt x="3757" y="44729"/>
                    <a:pt x="4040" y="44340"/>
                    <a:pt x="4314" y="43963"/>
                  </a:cubicBezTo>
                  <a:cubicBezTo>
                    <a:pt x="4444" y="43783"/>
                    <a:pt x="4580" y="43597"/>
                    <a:pt x="4684" y="43408"/>
                  </a:cubicBezTo>
                  <a:cubicBezTo>
                    <a:pt x="5164" y="42531"/>
                    <a:pt x="5387" y="41524"/>
                    <a:pt x="5328" y="40504"/>
                  </a:cubicBezTo>
                  <a:cubicBezTo>
                    <a:pt x="5328" y="40469"/>
                    <a:pt x="5322" y="40438"/>
                    <a:pt x="5306" y="40405"/>
                  </a:cubicBezTo>
                  <a:cubicBezTo>
                    <a:pt x="5279" y="40297"/>
                    <a:pt x="5184" y="40224"/>
                    <a:pt x="5063" y="40224"/>
                  </a:cubicBezTo>
                  <a:cubicBezTo>
                    <a:pt x="4888" y="40226"/>
                    <a:pt x="4707" y="40228"/>
                    <a:pt x="4520" y="40228"/>
                  </a:cubicBezTo>
                  <a:cubicBezTo>
                    <a:pt x="3554" y="40228"/>
                    <a:pt x="2465" y="40168"/>
                    <a:pt x="1578" y="39724"/>
                  </a:cubicBezTo>
                  <a:cubicBezTo>
                    <a:pt x="994" y="39431"/>
                    <a:pt x="626" y="39013"/>
                    <a:pt x="479" y="38481"/>
                  </a:cubicBezTo>
                  <a:cubicBezTo>
                    <a:pt x="295" y="37811"/>
                    <a:pt x="485" y="36963"/>
                    <a:pt x="1001" y="36156"/>
                  </a:cubicBezTo>
                  <a:cubicBezTo>
                    <a:pt x="1415" y="35508"/>
                    <a:pt x="1929" y="34897"/>
                    <a:pt x="2427" y="34308"/>
                  </a:cubicBezTo>
                  <a:cubicBezTo>
                    <a:pt x="2797" y="33868"/>
                    <a:pt x="3179" y="33415"/>
                    <a:pt x="3522" y="32946"/>
                  </a:cubicBezTo>
                  <a:cubicBezTo>
                    <a:pt x="4328" y="31836"/>
                    <a:pt x="4932" y="30787"/>
                    <a:pt x="5369" y="29738"/>
                  </a:cubicBezTo>
                  <a:cubicBezTo>
                    <a:pt x="6342" y="27393"/>
                    <a:pt x="6531" y="24857"/>
                    <a:pt x="6714" y="22402"/>
                  </a:cubicBezTo>
                  <a:lnTo>
                    <a:pt x="6756" y="21829"/>
                  </a:lnTo>
                  <a:cubicBezTo>
                    <a:pt x="6864" y="20405"/>
                    <a:pt x="6987" y="19013"/>
                    <a:pt x="7271" y="17643"/>
                  </a:cubicBezTo>
                  <a:cubicBezTo>
                    <a:pt x="7415" y="16951"/>
                    <a:pt x="7586" y="16330"/>
                    <a:pt x="7794" y="15745"/>
                  </a:cubicBezTo>
                  <a:cubicBezTo>
                    <a:pt x="7826" y="15653"/>
                    <a:pt x="7868" y="15552"/>
                    <a:pt x="7914" y="15447"/>
                  </a:cubicBezTo>
                  <a:cubicBezTo>
                    <a:pt x="8085" y="15051"/>
                    <a:pt x="8278" y="14604"/>
                    <a:pt x="8095" y="14183"/>
                  </a:cubicBezTo>
                  <a:cubicBezTo>
                    <a:pt x="7943" y="13834"/>
                    <a:pt x="7565" y="13576"/>
                    <a:pt x="7230" y="13349"/>
                  </a:cubicBezTo>
                  <a:cubicBezTo>
                    <a:pt x="7084" y="13249"/>
                    <a:pt x="6948" y="13156"/>
                    <a:pt x="6839" y="13063"/>
                  </a:cubicBezTo>
                  <a:cubicBezTo>
                    <a:pt x="6265" y="12574"/>
                    <a:pt x="5753" y="12018"/>
                    <a:pt x="5313" y="11412"/>
                  </a:cubicBezTo>
                  <a:cubicBezTo>
                    <a:pt x="4504" y="10291"/>
                    <a:pt x="3971" y="9037"/>
                    <a:pt x="3732" y="7684"/>
                  </a:cubicBezTo>
                  <a:lnTo>
                    <a:pt x="3732" y="7684"/>
                  </a:lnTo>
                  <a:cubicBezTo>
                    <a:pt x="5236" y="8153"/>
                    <a:pt x="6803" y="8405"/>
                    <a:pt x="8388" y="8433"/>
                  </a:cubicBezTo>
                  <a:cubicBezTo>
                    <a:pt x="8540" y="8433"/>
                    <a:pt x="8651" y="8347"/>
                    <a:pt x="8676" y="8213"/>
                  </a:cubicBezTo>
                  <a:cubicBezTo>
                    <a:pt x="8704" y="8070"/>
                    <a:pt x="8623" y="7927"/>
                    <a:pt x="8484" y="7874"/>
                  </a:cubicBezTo>
                  <a:cubicBezTo>
                    <a:pt x="6154" y="6965"/>
                    <a:pt x="4570" y="4882"/>
                    <a:pt x="4402" y="2533"/>
                  </a:cubicBezTo>
                  <a:lnTo>
                    <a:pt x="4402" y="2533"/>
                  </a:lnTo>
                  <a:cubicBezTo>
                    <a:pt x="6164" y="3100"/>
                    <a:pt x="7946" y="3317"/>
                    <a:pt x="9730" y="3317"/>
                  </a:cubicBezTo>
                  <a:cubicBezTo>
                    <a:pt x="12722" y="3317"/>
                    <a:pt x="15724" y="2707"/>
                    <a:pt x="18664" y="2110"/>
                  </a:cubicBezTo>
                  <a:cubicBezTo>
                    <a:pt x="21580" y="1518"/>
                    <a:pt x="24555" y="913"/>
                    <a:pt x="27510" y="913"/>
                  </a:cubicBezTo>
                  <a:cubicBezTo>
                    <a:pt x="29537" y="913"/>
                    <a:pt x="31555" y="1198"/>
                    <a:pt x="33538" y="1967"/>
                  </a:cubicBezTo>
                  <a:cubicBezTo>
                    <a:pt x="33570" y="1979"/>
                    <a:pt x="33602" y="1985"/>
                    <a:pt x="33635" y="1985"/>
                  </a:cubicBezTo>
                  <a:cubicBezTo>
                    <a:pt x="33708" y="1985"/>
                    <a:pt x="33782" y="1955"/>
                    <a:pt x="33838" y="1899"/>
                  </a:cubicBezTo>
                  <a:cubicBezTo>
                    <a:pt x="33919" y="1819"/>
                    <a:pt x="33948" y="1706"/>
                    <a:pt x="33913" y="1610"/>
                  </a:cubicBezTo>
                  <a:cubicBezTo>
                    <a:pt x="33739" y="1111"/>
                    <a:pt x="33490" y="676"/>
                    <a:pt x="33156" y="288"/>
                  </a:cubicBezTo>
                  <a:close/>
                  <a:moveTo>
                    <a:pt x="32485" y="0"/>
                  </a:moveTo>
                  <a:lnTo>
                    <a:pt x="32730" y="243"/>
                  </a:lnTo>
                  <a:cubicBezTo>
                    <a:pt x="33150" y="661"/>
                    <a:pt x="33453" y="1138"/>
                    <a:pt x="33649" y="1688"/>
                  </a:cubicBezTo>
                  <a:cubicBezTo>
                    <a:pt x="33648" y="1693"/>
                    <a:pt x="33640" y="1699"/>
                    <a:pt x="33644" y="1702"/>
                  </a:cubicBezTo>
                  <a:cubicBezTo>
                    <a:pt x="31622" y="917"/>
                    <a:pt x="29570" y="627"/>
                    <a:pt x="27512" y="627"/>
                  </a:cubicBezTo>
                  <a:cubicBezTo>
                    <a:pt x="24534" y="627"/>
                    <a:pt x="21543" y="1235"/>
                    <a:pt x="18612" y="1831"/>
                  </a:cubicBezTo>
                  <a:cubicBezTo>
                    <a:pt x="15686" y="2425"/>
                    <a:pt x="12699" y="3031"/>
                    <a:pt x="9731" y="3031"/>
                  </a:cubicBezTo>
                  <a:cubicBezTo>
                    <a:pt x="7907" y="3031"/>
                    <a:pt x="6090" y="2802"/>
                    <a:pt x="4298" y="2200"/>
                  </a:cubicBezTo>
                  <a:lnTo>
                    <a:pt x="4104" y="2134"/>
                  </a:lnTo>
                  <a:lnTo>
                    <a:pt x="4112" y="2339"/>
                  </a:lnTo>
                  <a:cubicBezTo>
                    <a:pt x="4204" y="4884"/>
                    <a:pt x="5881" y="7160"/>
                    <a:pt x="8385" y="8137"/>
                  </a:cubicBezTo>
                  <a:cubicBezTo>
                    <a:pt x="8398" y="8143"/>
                    <a:pt x="8401" y="8153"/>
                    <a:pt x="8400" y="8153"/>
                  </a:cubicBezTo>
                  <a:cubicBezTo>
                    <a:pt x="8399" y="8153"/>
                    <a:pt x="8398" y="8152"/>
                    <a:pt x="8397" y="8150"/>
                  </a:cubicBezTo>
                  <a:cubicBezTo>
                    <a:pt x="6760" y="8120"/>
                    <a:pt x="5147" y="7848"/>
                    <a:pt x="3602" y="7343"/>
                  </a:cubicBezTo>
                  <a:lnTo>
                    <a:pt x="3383" y="7271"/>
                  </a:lnTo>
                  <a:lnTo>
                    <a:pt x="3418" y="7499"/>
                  </a:lnTo>
                  <a:cubicBezTo>
                    <a:pt x="3644" y="8985"/>
                    <a:pt x="4206" y="10357"/>
                    <a:pt x="5088" y="11576"/>
                  </a:cubicBezTo>
                  <a:cubicBezTo>
                    <a:pt x="5539" y="12200"/>
                    <a:pt x="6067" y="12774"/>
                    <a:pt x="6658" y="13278"/>
                  </a:cubicBezTo>
                  <a:cubicBezTo>
                    <a:pt x="6778" y="13382"/>
                    <a:pt x="6922" y="13480"/>
                    <a:pt x="7074" y="13583"/>
                  </a:cubicBezTo>
                  <a:cubicBezTo>
                    <a:pt x="7390" y="13799"/>
                    <a:pt x="7718" y="14021"/>
                    <a:pt x="7837" y="14296"/>
                  </a:cubicBezTo>
                  <a:cubicBezTo>
                    <a:pt x="7971" y="14604"/>
                    <a:pt x="7804" y="14992"/>
                    <a:pt x="7656" y="15335"/>
                  </a:cubicBezTo>
                  <a:cubicBezTo>
                    <a:pt x="7609" y="15446"/>
                    <a:pt x="7564" y="15550"/>
                    <a:pt x="7528" y="15652"/>
                  </a:cubicBezTo>
                  <a:cubicBezTo>
                    <a:pt x="7317" y="16249"/>
                    <a:pt x="7143" y="16882"/>
                    <a:pt x="6996" y="17584"/>
                  </a:cubicBezTo>
                  <a:cubicBezTo>
                    <a:pt x="6708" y="18972"/>
                    <a:pt x="6585" y="20373"/>
                    <a:pt x="6474" y="21808"/>
                  </a:cubicBezTo>
                  <a:lnTo>
                    <a:pt x="6431" y="22381"/>
                  </a:lnTo>
                  <a:cubicBezTo>
                    <a:pt x="6251" y="24813"/>
                    <a:pt x="6063" y="27326"/>
                    <a:pt x="5109" y="29629"/>
                  </a:cubicBezTo>
                  <a:cubicBezTo>
                    <a:pt x="4680" y="30657"/>
                    <a:pt x="4087" y="31687"/>
                    <a:pt x="3294" y="32778"/>
                  </a:cubicBezTo>
                  <a:cubicBezTo>
                    <a:pt x="2957" y="33239"/>
                    <a:pt x="2579" y="33688"/>
                    <a:pt x="2211" y="34124"/>
                  </a:cubicBezTo>
                  <a:cubicBezTo>
                    <a:pt x="1708" y="34721"/>
                    <a:pt x="1187" y="35338"/>
                    <a:pt x="764" y="36002"/>
                  </a:cubicBezTo>
                  <a:cubicBezTo>
                    <a:pt x="204" y="36876"/>
                    <a:pt x="1" y="37807"/>
                    <a:pt x="206" y="38556"/>
                  </a:cubicBezTo>
                  <a:cubicBezTo>
                    <a:pt x="375" y="39167"/>
                    <a:pt x="795" y="39645"/>
                    <a:pt x="1453" y="39975"/>
                  </a:cubicBezTo>
                  <a:cubicBezTo>
                    <a:pt x="2396" y="40447"/>
                    <a:pt x="3571" y="40508"/>
                    <a:pt x="4548" y="40508"/>
                  </a:cubicBezTo>
                  <a:cubicBezTo>
                    <a:pt x="4719" y="40508"/>
                    <a:pt x="4883" y="40506"/>
                    <a:pt x="5040" y="40504"/>
                  </a:cubicBezTo>
                  <a:lnTo>
                    <a:pt x="5047" y="40516"/>
                  </a:lnTo>
                  <a:cubicBezTo>
                    <a:pt x="5104" y="41488"/>
                    <a:pt x="4893" y="42440"/>
                    <a:pt x="4437" y="43268"/>
                  </a:cubicBezTo>
                  <a:cubicBezTo>
                    <a:pt x="4343" y="43442"/>
                    <a:pt x="4219" y="43612"/>
                    <a:pt x="4087" y="43794"/>
                  </a:cubicBezTo>
                  <a:cubicBezTo>
                    <a:pt x="3785" y="44207"/>
                    <a:pt x="3476" y="44633"/>
                    <a:pt x="3474" y="45137"/>
                  </a:cubicBezTo>
                  <a:cubicBezTo>
                    <a:pt x="3466" y="46155"/>
                    <a:pt x="4489" y="46408"/>
                    <a:pt x="5183" y="46576"/>
                  </a:cubicBezTo>
                  <a:lnTo>
                    <a:pt x="5045" y="46685"/>
                  </a:lnTo>
                  <a:lnTo>
                    <a:pt x="5132" y="46748"/>
                  </a:lnTo>
                  <a:cubicBezTo>
                    <a:pt x="4299" y="47012"/>
                    <a:pt x="3697" y="47746"/>
                    <a:pt x="3654" y="48558"/>
                  </a:cubicBezTo>
                  <a:cubicBezTo>
                    <a:pt x="3615" y="49221"/>
                    <a:pt x="3984" y="49651"/>
                    <a:pt x="4339" y="50067"/>
                  </a:cubicBezTo>
                  <a:cubicBezTo>
                    <a:pt x="4462" y="50208"/>
                    <a:pt x="4587" y="50357"/>
                    <a:pt x="4698" y="50513"/>
                  </a:cubicBezTo>
                  <a:cubicBezTo>
                    <a:pt x="5284" y="51339"/>
                    <a:pt x="5099" y="52243"/>
                    <a:pt x="4798" y="53338"/>
                  </a:cubicBezTo>
                  <a:cubicBezTo>
                    <a:pt x="4431" y="54675"/>
                    <a:pt x="4263" y="56068"/>
                    <a:pt x="5528" y="57200"/>
                  </a:cubicBezTo>
                  <a:cubicBezTo>
                    <a:pt x="6767" y="58305"/>
                    <a:pt x="8525" y="58497"/>
                    <a:pt x="10083" y="58542"/>
                  </a:cubicBezTo>
                  <a:cubicBezTo>
                    <a:pt x="11172" y="58569"/>
                    <a:pt x="12279" y="58569"/>
                    <a:pt x="13351" y="58569"/>
                  </a:cubicBezTo>
                  <a:cubicBezTo>
                    <a:pt x="13838" y="58569"/>
                    <a:pt x="14324" y="58569"/>
                    <a:pt x="14810" y="58573"/>
                  </a:cubicBezTo>
                  <a:cubicBezTo>
                    <a:pt x="15147" y="58573"/>
                    <a:pt x="15501" y="58558"/>
                    <a:pt x="15873" y="58543"/>
                  </a:cubicBezTo>
                  <a:cubicBezTo>
                    <a:pt x="16238" y="58527"/>
                    <a:pt x="16608" y="58511"/>
                    <a:pt x="16971" y="58511"/>
                  </a:cubicBezTo>
                  <a:cubicBezTo>
                    <a:pt x="17566" y="58511"/>
                    <a:pt x="18143" y="58553"/>
                    <a:pt x="18655" y="58707"/>
                  </a:cubicBezTo>
                  <a:cubicBezTo>
                    <a:pt x="19524" y="58966"/>
                    <a:pt x="19587" y="59674"/>
                    <a:pt x="19661" y="60494"/>
                  </a:cubicBezTo>
                  <a:lnTo>
                    <a:pt x="19669" y="60586"/>
                  </a:lnTo>
                  <a:cubicBezTo>
                    <a:pt x="19806" y="62088"/>
                    <a:pt x="19915" y="63578"/>
                    <a:pt x="19995" y="65016"/>
                  </a:cubicBezTo>
                  <a:cubicBezTo>
                    <a:pt x="20153" y="67845"/>
                    <a:pt x="20217" y="70777"/>
                    <a:pt x="20183" y="73729"/>
                  </a:cubicBezTo>
                  <a:lnTo>
                    <a:pt x="20028" y="73933"/>
                  </a:lnTo>
                  <a:lnTo>
                    <a:pt x="20481" y="73976"/>
                  </a:lnTo>
                  <a:lnTo>
                    <a:pt x="20501" y="73965"/>
                  </a:lnTo>
                  <a:cubicBezTo>
                    <a:pt x="21244" y="73984"/>
                    <a:pt x="21997" y="74012"/>
                    <a:pt x="22727" y="74040"/>
                  </a:cubicBezTo>
                  <a:cubicBezTo>
                    <a:pt x="24023" y="74087"/>
                    <a:pt x="25358" y="74138"/>
                    <a:pt x="26686" y="74138"/>
                  </a:cubicBezTo>
                  <a:cubicBezTo>
                    <a:pt x="26863" y="74138"/>
                    <a:pt x="27042" y="74138"/>
                    <a:pt x="27215" y="74132"/>
                  </a:cubicBezTo>
                  <a:cubicBezTo>
                    <a:pt x="29326" y="74109"/>
                    <a:pt x="31456" y="74017"/>
                    <a:pt x="33634" y="73918"/>
                  </a:cubicBezTo>
                  <a:cubicBezTo>
                    <a:pt x="34121" y="73897"/>
                    <a:pt x="34610" y="73873"/>
                    <a:pt x="35098" y="73851"/>
                  </a:cubicBezTo>
                  <a:cubicBezTo>
                    <a:pt x="37528" y="73737"/>
                    <a:pt x="40012" y="73620"/>
                    <a:pt x="42491" y="73620"/>
                  </a:cubicBezTo>
                  <a:cubicBezTo>
                    <a:pt x="43813" y="73620"/>
                    <a:pt x="45133" y="73653"/>
                    <a:pt x="46444" y="73737"/>
                  </a:cubicBezTo>
                  <a:lnTo>
                    <a:pt x="46624" y="73749"/>
                  </a:lnTo>
                  <a:lnTo>
                    <a:pt x="46593" y="73572"/>
                  </a:lnTo>
                  <a:cubicBezTo>
                    <a:pt x="46382" y="72376"/>
                    <a:pt x="46101" y="68633"/>
                    <a:pt x="46099" y="68337"/>
                  </a:cubicBezTo>
                  <a:cubicBezTo>
                    <a:pt x="46091" y="66635"/>
                    <a:pt x="46201" y="64904"/>
                    <a:pt x="46308" y="63231"/>
                  </a:cubicBezTo>
                  <a:lnTo>
                    <a:pt x="46355" y="62489"/>
                  </a:lnTo>
                  <a:cubicBezTo>
                    <a:pt x="46421" y="61439"/>
                    <a:pt x="46484" y="60390"/>
                    <a:pt x="46545" y="59340"/>
                  </a:cubicBezTo>
                  <a:cubicBezTo>
                    <a:pt x="46725" y="56317"/>
                    <a:pt x="46911" y="53194"/>
                    <a:pt x="47174" y="50130"/>
                  </a:cubicBezTo>
                  <a:lnTo>
                    <a:pt x="47209" y="50076"/>
                  </a:lnTo>
                  <a:lnTo>
                    <a:pt x="47179" y="50006"/>
                  </a:lnTo>
                  <a:lnTo>
                    <a:pt x="47179" y="50006"/>
                  </a:lnTo>
                  <a:cubicBezTo>
                    <a:pt x="48475" y="50837"/>
                    <a:pt x="49920" y="51396"/>
                    <a:pt x="51473" y="51669"/>
                  </a:cubicBezTo>
                  <a:lnTo>
                    <a:pt x="51772" y="51721"/>
                  </a:lnTo>
                  <a:lnTo>
                    <a:pt x="51620" y="51458"/>
                  </a:lnTo>
                  <a:cubicBezTo>
                    <a:pt x="50144" y="48914"/>
                    <a:pt x="50061" y="45833"/>
                    <a:pt x="51385" y="43226"/>
                  </a:cubicBezTo>
                  <a:cubicBezTo>
                    <a:pt x="51390" y="43223"/>
                    <a:pt x="51406" y="43225"/>
                    <a:pt x="51406" y="43223"/>
                  </a:cubicBezTo>
                  <a:cubicBezTo>
                    <a:pt x="51595" y="43551"/>
                    <a:pt x="51821" y="43841"/>
                    <a:pt x="52099" y="44109"/>
                  </a:cubicBezTo>
                  <a:lnTo>
                    <a:pt x="52249" y="44255"/>
                  </a:lnTo>
                  <a:lnTo>
                    <a:pt x="52328" y="44062"/>
                  </a:lnTo>
                  <a:cubicBezTo>
                    <a:pt x="54038" y="39831"/>
                    <a:pt x="54978" y="35409"/>
                    <a:pt x="55120" y="30927"/>
                  </a:cubicBezTo>
                  <a:cubicBezTo>
                    <a:pt x="55125" y="30920"/>
                    <a:pt x="55144" y="30910"/>
                    <a:pt x="55144" y="30906"/>
                  </a:cubicBezTo>
                  <a:cubicBezTo>
                    <a:pt x="55405" y="31418"/>
                    <a:pt x="55667" y="31929"/>
                    <a:pt x="55930" y="32442"/>
                  </a:cubicBezTo>
                  <a:lnTo>
                    <a:pt x="56097" y="32766"/>
                  </a:lnTo>
                  <a:lnTo>
                    <a:pt x="56193" y="32413"/>
                  </a:lnTo>
                  <a:cubicBezTo>
                    <a:pt x="57457" y="27787"/>
                    <a:pt x="57151" y="22677"/>
                    <a:pt x="55226" y="16348"/>
                  </a:cubicBezTo>
                  <a:cubicBezTo>
                    <a:pt x="55229" y="16346"/>
                    <a:pt x="55240" y="16339"/>
                    <a:pt x="55255" y="16338"/>
                  </a:cubicBezTo>
                  <a:lnTo>
                    <a:pt x="58556" y="16022"/>
                  </a:lnTo>
                  <a:lnTo>
                    <a:pt x="58331" y="15808"/>
                  </a:lnTo>
                  <a:cubicBezTo>
                    <a:pt x="57041" y="14583"/>
                    <a:pt x="55529" y="13616"/>
                    <a:pt x="53833" y="12933"/>
                  </a:cubicBezTo>
                  <a:cubicBezTo>
                    <a:pt x="54390" y="11200"/>
                    <a:pt x="53943" y="9368"/>
                    <a:pt x="52638" y="8032"/>
                  </a:cubicBezTo>
                  <a:lnTo>
                    <a:pt x="52433" y="7823"/>
                  </a:lnTo>
                  <a:lnTo>
                    <a:pt x="52396" y="8114"/>
                  </a:lnTo>
                  <a:cubicBezTo>
                    <a:pt x="52259" y="9174"/>
                    <a:pt x="51795" y="10132"/>
                    <a:pt x="51014" y="10964"/>
                  </a:cubicBezTo>
                  <a:lnTo>
                    <a:pt x="50953" y="10940"/>
                  </a:lnTo>
                  <a:cubicBezTo>
                    <a:pt x="49798" y="7540"/>
                    <a:pt x="47346" y="4711"/>
                    <a:pt x="43860" y="2759"/>
                  </a:cubicBezTo>
                  <a:cubicBezTo>
                    <a:pt x="40710" y="997"/>
                    <a:pt x="36794" y="17"/>
                    <a:pt x="32831" y="1"/>
                  </a:cubicBezTo>
                  <a:lnTo>
                    <a:pt x="324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8"/>
            <p:cNvSpPr/>
            <p:nvPr/>
          </p:nvSpPr>
          <p:spPr>
            <a:xfrm>
              <a:off x="6337610" y="1365866"/>
              <a:ext cx="1836021" cy="1756451"/>
            </a:xfrm>
            <a:custGeom>
              <a:rect b="b" l="l" r="r" t="t"/>
              <a:pathLst>
                <a:path extrusionOk="0" h="31169" w="32581">
                  <a:moveTo>
                    <a:pt x="20108" y="280"/>
                  </a:moveTo>
                  <a:cubicBezTo>
                    <a:pt x="20502" y="280"/>
                    <a:pt x="20641" y="362"/>
                    <a:pt x="20641" y="950"/>
                  </a:cubicBezTo>
                  <a:cubicBezTo>
                    <a:pt x="20640" y="1835"/>
                    <a:pt x="20640" y="2723"/>
                    <a:pt x="20641" y="3608"/>
                  </a:cubicBezTo>
                  <a:cubicBezTo>
                    <a:pt x="20356" y="3375"/>
                    <a:pt x="19989" y="3273"/>
                    <a:pt x="19604" y="3273"/>
                  </a:cubicBezTo>
                  <a:cubicBezTo>
                    <a:pt x="18732" y="3273"/>
                    <a:pt x="17764" y="3799"/>
                    <a:pt x="17438" y="4529"/>
                  </a:cubicBezTo>
                  <a:cubicBezTo>
                    <a:pt x="17191" y="5079"/>
                    <a:pt x="17358" y="5664"/>
                    <a:pt x="17788" y="6065"/>
                  </a:cubicBezTo>
                  <a:cubicBezTo>
                    <a:pt x="18185" y="6433"/>
                    <a:pt x="18680" y="6552"/>
                    <a:pt x="19190" y="6552"/>
                  </a:cubicBezTo>
                  <a:cubicBezTo>
                    <a:pt x="19524" y="6552"/>
                    <a:pt x="19865" y="6501"/>
                    <a:pt x="20188" y="6436"/>
                  </a:cubicBezTo>
                  <a:lnTo>
                    <a:pt x="20188" y="6436"/>
                  </a:lnTo>
                  <a:cubicBezTo>
                    <a:pt x="20172" y="7315"/>
                    <a:pt x="20126" y="8191"/>
                    <a:pt x="20058" y="9066"/>
                  </a:cubicBezTo>
                  <a:cubicBezTo>
                    <a:pt x="19925" y="9031"/>
                    <a:pt x="19773" y="9024"/>
                    <a:pt x="19629" y="9024"/>
                  </a:cubicBezTo>
                  <a:cubicBezTo>
                    <a:pt x="19534" y="9024"/>
                    <a:pt x="19443" y="9027"/>
                    <a:pt x="19362" y="9027"/>
                  </a:cubicBezTo>
                  <a:cubicBezTo>
                    <a:pt x="19339" y="9027"/>
                    <a:pt x="19316" y="9026"/>
                    <a:pt x="19295" y="9026"/>
                  </a:cubicBezTo>
                  <a:cubicBezTo>
                    <a:pt x="19140" y="9019"/>
                    <a:pt x="18986" y="9016"/>
                    <a:pt x="18831" y="9016"/>
                  </a:cubicBezTo>
                  <a:cubicBezTo>
                    <a:pt x="18398" y="9016"/>
                    <a:pt x="17965" y="9041"/>
                    <a:pt x="17533" y="9094"/>
                  </a:cubicBezTo>
                  <a:cubicBezTo>
                    <a:pt x="17474" y="9101"/>
                    <a:pt x="17449" y="9147"/>
                    <a:pt x="17447" y="9197"/>
                  </a:cubicBezTo>
                  <a:cubicBezTo>
                    <a:pt x="17431" y="9193"/>
                    <a:pt x="17416" y="9191"/>
                    <a:pt x="17400" y="9191"/>
                  </a:cubicBezTo>
                  <a:cubicBezTo>
                    <a:pt x="17316" y="9191"/>
                    <a:pt x="17238" y="9251"/>
                    <a:pt x="17271" y="9356"/>
                  </a:cubicBezTo>
                  <a:cubicBezTo>
                    <a:pt x="17442" y="9895"/>
                    <a:pt x="17569" y="10466"/>
                    <a:pt x="17379" y="11021"/>
                  </a:cubicBezTo>
                  <a:cubicBezTo>
                    <a:pt x="17185" y="11588"/>
                    <a:pt x="16716" y="11954"/>
                    <a:pt x="16148" y="11954"/>
                  </a:cubicBezTo>
                  <a:cubicBezTo>
                    <a:pt x="16060" y="11954"/>
                    <a:pt x="15969" y="11945"/>
                    <a:pt x="15877" y="11927"/>
                  </a:cubicBezTo>
                  <a:cubicBezTo>
                    <a:pt x="14573" y="11667"/>
                    <a:pt x="14424" y="10247"/>
                    <a:pt x="14797" y="9203"/>
                  </a:cubicBezTo>
                  <a:cubicBezTo>
                    <a:pt x="14823" y="9126"/>
                    <a:pt x="14751" y="9061"/>
                    <a:pt x="14684" y="9061"/>
                  </a:cubicBezTo>
                  <a:cubicBezTo>
                    <a:pt x="14678" y="9061"/>
                    <a:pt x="14672" y="9062"/>
                    <a:pt x="14666" y="9063"/>
                  </a:cubicBezTo>
                  <a:cubicBezTo>
                    <a:pt x="14645" y="9034"/>
                    <a:pt x="14612" y="9013"/>
                    <a:pt x="14567" y="9010"/>
                  </a:cubicBezTo>
                  <a:cubicBezTo>
                    <a:pt x="14366" y="8995"/>
                    <a:pt x="14165" y="8988"/>
                    <a:pt x="13963" y="8988"/>
                  </a:cubicBezTo>
                  <a:cubicBezTo>
                    <a:pt x="13578" y="8988"/>
                    <a:pt x="13192" y="9013"/>
                    <a:pt x="12808" y="9051"/>
                  </a:cubicBezTo>
                  <a:cubicBezTo>
                    <a:pt x="12621" y="9070"/>
                    <a:pt x="12317" y="9058"/>
                    <a:pt x="12083" y="9128"/>
                  </a:cubicBezTo>
                  <a:cubicBezTo>
                    <a:pt x="12136" y="8184"/>
                    <a:pt x="12185" y="7239"/>
                    <a:pt x="12228" y="6297"/>
                  </a:cubicBezTo>
                  <a:cubicBezTo>
                    <a:pt x="12676" y="6501"/>
                    <a:pt x="13157" y="6660"/>
                    <a:pt x="13639" y="6660"/>
                  </a:cubicBezTo>
                  <a:cubicBezTo>
                    <a:pt x="13900" y="6660"/>
                    <a:pt x="14161" y="6613"/>
                    <a:pt x="14417" y="6503"/>
                  </a:cubicBezTo>
                  <a:cubicBezTo>
                    <a:pt x="15040" y="6235"/>
                    <a:pt x="15439" y="5658"/>
                    <a:pt x="15378" y="4970"/>
                  </a:cubicBezTo>
                  <a:cubicBezTo>
                    <a:pt x="15277" y="3839"/>
                    <a:pt x="14373" y="3357"/>
                    <a:pt x="13417" y="3357"/>
                  </a:cubicBezTo>
                  <a:cubicBezTo>
                    <a:pt x="13055" y="3357"/>
                    <a:pt x="12686" y="3426"/>
                    <a:pt x="12350" y="3556"/>
                  </a:cubicBezTo>
                  <a:cubicBezTo>
                    <a:pt x="12366" y="2581"/>
                    <a:pt x="12322" y="1612"/>
                    <a:pt x="12223" y="642"/>
                  </a:cubicBezTo>
                  <a:cubicBezTo>
                    <a:pt x="13024" y="591"/>
                    <a:pt x="13824" y="541"/>
                    <a:pt x="14624" y="490"/>
                  </a:cubicBezTo>
                  <a:lnTo>
                    <a:pt x="14624" y="490"/>
                  </a:lnTo>
                  <a:cubicBezTo>
                    <a:pt x="14505" y="1718"/>
                    <a:pt x="15373" y="2849"/>
                    <a:pt x="16635" y="2849"/>
                  </a:cubicBezTo>
                  <a:cubicBezTo>
                    <a:pt x="16737" y="2849"/>
                    <a:pt x="16841" y="2842"/>
                    <a:pt x="16948" y="2826"/>
                  </a:cubicBezTo>
                  <a:cubicBezTo>
                    <a:pt x="18094" y="2663"/>
                    <a:pt x="18907" y="1434"/>
                    <a:pt x="18375" y="399"/>
                  </a:cubicBezTo>
                  <a:cubicBezTo>
                    <a:pt x="18830" y="341"/>
                    <a:pt x="19287" y="301"/>
                    <a:pt x="19748" y="289"/>
                  </a:cubicBezTo>
                  <a:cubicBezTo>
                    <a:pt x="19886" y="286"/>
                    <a:pt x="20006" y="280"/>
                    <a:pt x="20108" y="280"/>
                  </a:cubicBezTo>
                  <a:close/>
                  <a:moveTo>
                    <a:pt x="14526" y="9279"/>
                  </a:moveTo>
                  <a:cubicBezTo>
                    <a:pt x="14044" y="10445"/>
                    <a:pt x="14463" y="11964"/>
                    <a:pt x="15845" y="12220"/>
                  </a:cubicBezTo>
                  <a:cubicBezTo>
                    <a:pt x="15948" y="12239"/>
                    <a:pt x="16050" y="12249"/>
                    <a:pt x="16151" y="12249"/>
                  </a:cubicBezTo>
                  <a:cubicBezTo>
                    <a:pt x="16640" y="12249"/>
                    <a:pt x="17096" y="12027"/>
                    <a:pt x="17396" y="11615"/>
                  </a:cubicBezTo>
                  <a:cubicBezTo>
                    <a:pt x="17888" y="10946"/>
                    <a:pt x="17815" y="10075"/>
                    <a:pt x="17560" y="9327"/>
                  </a:cubicBezTo>
                  <a:cubicBezTo>
                    <a:pt x="17935" y="9314"/>
                    <a:pt x="18311" y="9299"/>
                    <a:pt x="18687" y="9299"/>
                  </a:cubicBezTo>
                  <a:cubicBezTo>
                    <a:pt x="18742" y="9299"/>
                    <a:pt x="18796" y="9300"/>
                    <a:pt x="18851" y="9300"/>
                  </a:cubicBezTo>
                  <a:cubicBezTo>
                    <a:pt x="18856" y="9300"/>
                    <a:pt x="18861" y="9300"/>
                    <a:pt x="18865" y="9300"/>
                  </a:cubicBezTo>
                  <a:cubicBezTo>
                    <a:pt x="18996" y="9300"/>
                    <a:pt x="19189" y="9284"/>
                    <a:pt x="19387" y="9284"/>
                  </a:cubicBezTo>
                  <a:cubicBezTo>
                    <a:pt x="19676" y="9284"/>
                    <a:pt x="19976" y="9319"/>
                    <a:pt x="20104" y="9492"/>
                  </a:cubicBezTo>
                  <a:cubicBezTo>
                    <a:pt x="20105" y="9522"/>
                    <a:pt x="20119" y="9550"/>
                    <a:pt x="20142" y="9569"/>
                  </a:cubicBezTo>
                  <a:cubicBezTo>
                    <a:pt x="20188" y="9718"/>
                    <a:pt x="20129" y="10028"/>
                    <a:pt x="20126" y="10163"/>
                  </a:cubicBezTo>
                  <a:cubicBezTo>
                    <a:pt x="20125" y="10370"/>
                    <a:pt x="20121" y="10579"/>
                    <a:pt x="20120" y="10786"/>
                  </a:cubicBezTo>
                  <a:cubicBezTo>
                    <a:pt x="20115" y="11201"/>
                    <a:pt x="20106" y="11617"/>
                    <a:pt x="20113" y="12034"/>
                  </a:cubicBezTo>
                  <a:cubicBezTo>
                    <a:pt x="20113" y="12126"/>
                    <a:pt x="20186" y="12173"/>
                    <a:pt x="20256" y="12173"/>
                  </a:cubicBezTo>
                  <a:cubicBezTo>
                    <a:pt x="20269" y="12173"/>
                    <a:pt x="20283" y="12171"/>
                    <a:pt x="20296" y="12167"/>
                  </a:cubicBezTo>
                  <a:lnTo>
                    <a:pt x="20296" y="12167"/>
                  </a:lnTo>
                  <a:cubicBezTo>
                    <a:pt x="20213" y="12250"/>
                    <a:pt x="20276" y="12391"/>
                    <a:pt x="20385" y="12391"/>
                  </a:cubicBezTo>
                  <a:cubicBezTo>
                    <a:pt x="20405" y="12391"/>
                    <a:pt x="20426" y="12386"/>
                    <a:pt x="20447" y="12376"/>
                  </a:cubicBezTo>
                  <a:cubicBezTo>
                    <a:pt x="20801" y="12212"/>
                    <a:pt x="21243" y="12114"/>
                    <a:pt x="21678" y="12114"/>
                  </a:cubicBezTo>
                  <a:cubicBezTo>
                    <a:pt x="22542" y="12114"/>
                    <a:pt x="23382" y="12498"/>
                    <a:pt x="23469" y="13500"/>
                  </a:cubicBezTo>
                  <a:cubicBezTo>
                    <a:pt x="23555" y="14491"/>
                    <a:pt x="22673" y="14927"/>
                    <a:pt x="21800" y="14927"/>
                  </a:cubicBezTo>
                  <a:cubicBezTo>
                    <a:pt x="21400" y="14927"/>
                    <a:pt x="21002" y="14835"/>
                    <a:pt x="20699" y="14663"/>
                  </a:cubicBezTo>
                  <a:cubicBezTo>
                    <a:pt x="20683" y="14654"/>
                    <a:pt x="20666" y="14650"/>
                    <a:pt x="20649" y="14650"/>
                  </a:cubicBezTo>
                  <a:cubicBezTo>
                    <a:pt x="20588" y="14650"/>
                    <a:pt x="20531" y="14705"/>
                    <a:pt x="20538" y="14762"/>
                  </a:cubicBezTo>
                  <a:cubicBezTo>
                    <a:pt x="20476" y="14780"/>
                    <a:pt x="20425" y="14833"/>
                    <a:pt x="20439" y="14916"/>
                  </a:cubicBezTo>
                  <a:cubicBezTo>
                    <a:pt x="20517" y="15387"/>
                    <a:pt x="20600" y="15850"/>
                    <a:pt x="20612" y="16328"/>
                  </a:cubicBezTo>
                  <a:cubicBezTo>
                    <a:pt x="20620" y="16670"/>
                    <a:pt x="20699" y="17446"/>
                    <a:pt x="20373" y="17681"/>
                  </a:cubicBezTo>
                  <a:cubicBezTo>
                    <a:pt x="20242" y="17774"/>
                    <a:pt x="19853" y="17741"/>
                    <a:pt x="19702" y="17757"/>
                  </a:cubicBezTo>
                  <a:cubicBezTo>
                    <a:pt x="19477" y="17775"/>
                    <a:pt x="19250" y="17793"/>
                    <a:pt x="19025" y="17803"/>
                  </a:cubicBezTo>
                  <a:cubicBezTo>
                    <a:pt x="18685" y="17819"/>
                    <a:pt x="18342" y="17809"/>
                    <a:pt x="18005" y="17840"/>
                  </a:cubicBezTo>
                  <a:cubicBezTo>
                    <a:pt x="18313" y="17162"/>
                    <a:pt x="18491" y="16400"/>
                    <a:pt x="18172" y="15690"/>
                  </a:cubicBezTo>
                  <a:cubicBezTo>
                    <a:pt x="17916" y="15126"/>
                    <a:pt x="17397" y="14761"/>
                    <a:pt x="16782" y="14761"/>
                  </a:cubicBezTo>
                  <a:cubicBezTo>
                    <a:pt x="16742" y="14761"/>
                    <a:pt x="16702" y="14762"/>
                    <a:pt x="16661" y="14765"/>
                  </a:cubicBezTo>
                  <a:cubicBezTo>
                    <a:pt x="15139" y="14882"/>
                    <a:pt x="14680" y="16523"/>
                    <a:pt x="15131" y="17767"/>
                  </a:cubicBezTo>
                  <a:cubicBezTo>
                    <a:pt x="14463" y="17805"/>
                    <a:pt x="13796" y="17823"/>
                    <a:pt x="13129" y="17823"/>
                  </a:cubicBezTo>
                  <a:cubicBezTo>
                    <a:pt x="12787" y="17823"/>
                    <a:pt x="12445" y="17818"/>
                    <a:pt x="12102" y="17809"/>
                  </a:cubicBezTo>
                  <a:cubicBezTo>
                    <a:pt x="12139" y="16849"/>
                    <a:pt x="12211" y="15880"/>
                    <a:pt x="12175" y="14919"/>
                  </a:cubicBezTo>
                  <a:lnTo>
                    <a:pt x="12175" y="14919"/>
                  </a:lnTo>
                  <a:cubicBezTo>
                    <a:pt x="12543" y="15107"/>
                    <a:pt x="12995" y="15211"/>
                    <a:pt x="13435" y="15211"/>
                  </a:cubicBezTo>
                  <a:cubicBezTo>
                    <a:pt x="14371" y="15211"/>
                    <a:pt x="15258" y="14745"/>
                    <a:pt x="15194" y="13633"/>
                  </a:cubicBezTo>
                  <a:cubicBezTo>
                    <a:pt x="15127" y="12445"/>
                    <a:pt x="14111" y="11894"/>
                    <a:pt x="13073" y="11894"/>
                  </a:cubicBezTo>
                  <a:cubicBezTo>
                    <a:pt x="12754" y="11894"/>
                    <a:pt x="12434" y="11946"/>
                    <a:pt x="12138" y="12047"/>
                  </a:cubicBezTo>
                  <a:cubicBezTo>
                    <a:pt x="12129" y="11640"/>
                    <a:pt x="12069" y="11237"/>
                    <a:pt x="12043" y="10828"/>
                  </a:cubicBezTo>
                  <a:cubicBezTo>
                    <a:pt x="12025" y="10529"/>
                    <a:pt x="11887" y="9869"/>
                    <a:pt x="12020" y="9593"/>
                  </a:cubicBezTo>
                  <a:cubicBezTo>
                    <a:pt x="12176" y="9267"/>
                    <a:pt x="12946" y="9324"/>
                    <a:pt x="13235" y="9304"/>
                  </a:cubicBezTo>
                  <a:cubicBezTo>
                    <a:pt x="13666" y="9278"/>
                    <a:pt x="14097" y="9283"/>
                    <a:pt x="14526" y="9279"/>
                  </a:cubicBezTo>
                  <a:close/>
                  <a:moveTo>
                    <a:pt x="21481" y="9589"/>
                  </a:moveTo>
                  <a:cubicBezTo>
                    <a:pt x="22280" y="9589"/>
                    <a:pt x="23079" y="9599"/>
                    <a:pt x="23879" y="9633"/>
                  </a:cubicBezTo>
                  <a:cubicBezTo>
                    <a:pt x="23123" y="10629"/>
                    <a:pt x="23649" y="12185"/>
                    <a:pt x="25041" y="12236"/>
                  </a:cubicBezTo>
                  <a:cubicBezTo>
                    <a:pt x="25065" y="12237"/>
                    <a:pt x="25088" y="12238"/>
                    <a:pt x="25112" y="12238"/>
                  </a:cubicBezTo>
                  <a:cubicBezTo>
                    <a:pt x="26465" y="12238"/>
                    <a:pt x="27049" y="10723"/>
                    <a:pt x="26363" y="9701"/>
                  </a:cubicBezTo>
                  <a:cubicBezTo>
                    <a:pt x="26784" y="9697"/>
                    <a:pt x="27205" y="9695"/>
                    <a:pt x="27624" y="9692"/>
                  </a:cubicBezTo>
                  <a:cubicBezTo>
                    <a:pt x="27802" y="9692"/>
                    <a:pt x="28363" y="9615"/>
                    <a:pt x="28771" y="9615"/>
                  </a:cubicBezTo>
                  <a:cubicBezTo>
                    <a:pt x="28964" y="9615"/>
                    <a:pt x="29123" y="9632"/>
                    <a:pt x="29191" y="9683"/>
                  </a:cubicBezTo>
                  <a:cubicBezTo>
                    <a:pt x="29488" y="9906"/>
                    <a:pt x="29258" y="10631"/>
                    <a:pt x="29238" y="10966"/>
                  </a:cubicBezTo>
                  <a:cubicBezTo>
                    <a:pt x="29207" y="11552"/>
                    <a:pt x="29202" y="12139"/>
                    <a:pt x="29213" y="12728"/>
                  </a:cubicBezTo>
                  <a:cubicBezTo>
                    <a:pt x="29215" y="12815"/>
                    <a:pt x="29286" y="12879"/>
                    <a:pt x="29362" y="12879"/>
                  </a:cubicBezTo>
                  <a:cubicBezTo>
                    <a:pt x="29394" y="12879"/>
                    <a:pt x="29427" y="12867"/>
                    <a:pt x="29456" y="12841"/>
                  </a:cubicBezTo>
                  <a:cubicBezTo>
                    <a:pt x="29793" y="12538"/>
                    <a:pt x="30194" y="12401"/>
                    <a:pt x="30584" y="12401"/>
                  </a:cubicBezTo>
                  <a:cubicBezTo>
                    <a:pt x="31450" y="12401"/>
                    <a:pt x="32264" y="13074"/>
                    <a:pt x="32219" y="14108"/>
                  </a:cubicBezTo>
                  <a:cubicBezTo>
                    <a:pt x="32170" y="15169"/>
                    <a:pt x="31331" y="15754"/>
                    <a:pt x="30437" y="15754"/>
                  </a:cubicBezTo>
                  <a:cubicBezTo>
                    <a:pt x="30034" y="15754"/>
                    <a:pt x="29619" y="15635"/>
                    <a:pt x="29261" y="15387"/>
                  </a:cubicBezTo>
                  <a:cubicBezTo>
                    <a:pt x="29236" y="15370"/>
                    <a:pt x="29210" y="15363"/>
                    <a:pt x="29185" y="15363"/>
                  </a:cubicBezTo>
                  <a:cubicBezTo>
                    <a:pt x="29112" y="15363"/>
                    <a:pt x="29044" y="15426"/>
                    <a:pt x="29037" y="15503"/>
                  </a:cubicBezTo>
                  <a:cubicBezTo>
                    <a:pt x="28997" y="15897"/>
                    <a:pt x="28963" y="16293"/>
                    <a:pt x="28937" y="16690"/>
                  </a:cubicBezTo>
                  <a:cubicBezTo>
                    <a:pt x="28916" y="16993"/>
                    <a:pt x="29002" y="17765"/>
                    <a:pt x="28799" y="17953"/>
                  </a:cubicBezTo>
                  <a:cubicBezTo>
                    <a:pt x="28719" y="18028"/>
                    <a:pt x="28565" y="18051"/>
                    <a:pt x="28390" y="18051"/>
                  </a:cubicBezTo>
                  <a:cubicBezTo>
                    <a:pt x="28110" y="18051"/>
                    <a:pt x="27776" y="17991"/>
                    <a:pt x="27601" y="17984"/>
                  </a:cubicBezTo>
                  <a:cubicBezTo>
                    <a:pt x="27206" y="17969"/>
                    <a:pt x="26809" y="17954"/>
                    <a:pt x="26413" y="17939"/>
                  </a:cubicBezTo>
                  <a:cubicBezTo>
                    <a:pt x="26778" y="17305"/>
                    <a:pt x="27062" y="16588"/>
                    <a:pt x="26623" y="15909"/>
                  </a:cubicBezTo>
                  <a:cubicBezTo>
                    <a:pt x="26305" y="15422"/>
                    <a:pt x="25705" y="15115"/>
                    <a:pt x="25124" y="15115"/>
                  </a:cubicBezTo>
                  <a:cubicBezTo>
                    <a:pt x="25096" y="15115"/>
                    <a:pt x="25068" y="15115"/>
                    <a:pt x="25039" y="15117"/>
                  </a:cubicBezTo>
                  <a:cubicBezTo>
                    <a:pt x="23654" y="15194"/>
                    <a:pt x="23196" y="16827"/>
                    <a:pt x="23730" y="17912"/>
                  </a:cubicBezTo>
                  <a:cubicBezTo>
                    <a:pt x="22744" y="17909"/>
                    <a:pt x="21757" y="17881"/>
                    <a:pt x="20771" y="17821"/>
                  </a:cubicBezTo>
                  <a:cubicBezTo>
                    <a:pt x="20938" y="16869"/>
                    <a:pt x="20962" y="15874"/>
                    <a:pt x="20713" y="14933"/>
                  </a:cubicBezTo>
                  <a:lnTo>
                    <a:pt x="20713" y="14933"/>
                  </a:lnTo>
                  <a:cubicBezTo>
                    <a:pt x="21023" y="15140"/>
                    <a:pt x="21411" y="15239"/>
                    <a:pt x="21805" y="15239"/>
                  </a:cubicBezTo>
                  <a:cubicBezTo>
                    <a:pt x="22755" y="15239"/>
                    <a:pt x="23742" y="14665"/>
                    <a:pt x="23771" y="13665"/>
                  </a:cubicBezTo>
                  <a:cubicBezTo>
                    <a:pt x="23807" y="12440"/>
                    <a:pt x="22698" y="11807"/>
                    <a:pt x="21606" y="11807"/>
                  </a:cubicBezTo>
                  <a:cubicBezTo>
                    <a:pt x="21162" y="11807"/>
                    <a:pt x="20720" y="11911"/>
                    <a:pt x="20360" y="12123"/>
                  </a:cubicBezTo>
                  <a:cubicBezTo>
                    <a:pt x="20377" y="12103"/>
                    <a:pt x="20388" y="12077"/>
                    <a:pt x="20389" y="12045"/>
                  </a:cubicBezTo>
                  <a:cubicBezTo>
                    <a:pt x="20411" y="11456"/>
                    <a:pt x="20408" y="10865"/>
                    <a:pt x="20413" y="10278"/>
                  </a:cubicBezTo>
                  <a:cubicBezTo>
                    <a:pt x="20415" y="10102"/>
                    <a:pt x="20460" y="9832"/>
                    <a:pt x="20442" y="9593"/>
                  </a:cubicBezTo>
                  <a:cubicBezTo>
                    <a:pt x="20789" y="9591"/>
                    <a:pt x="21135" y="9589"/>
                    <a:pt x="21481" y="9589"/>
                  </a:cubicBezTo>
                  <a:close/>
                  <a:moveTo>
                    <a:pt x="16770" y="15051"/>
                  </a:moveTo>
                  <a:cubicBezTo>
                    <a:pt x="17267" y="15051"/>
                    <a:pt x="17700" y="15336"/>
                    <a:pt x="17913" y="15826"/>
                  </a:cubicBezTo>
                  <a:cubicBezTo>
                    <a:pt x="18211" y="16504"/>
                    <a:pt x="17981" y="17241"/>
                    <a:pt x="17671" y="17867"/>
                  </a:cubicBezTo>
                  <a:cubicBezTo>
                    <a:pt x="17613" y="17982"/>
                    <a:pt x="17712" y="18092"/>
                    <a:pt x="17806" y="18092"/>
                  </a:cubicBezTo>
                  <a:cubicBezTo>
                    <a:pt x="17841" y="18092"/>
                    <a:pt x="17875" y="18077"/>
                    <a:pt x="17900" y="18042"/>
                  </a:cubicBezTo>
                  <a:cubicBezTo>
                    <a:pt x="18178" y="18093"/>
                    <a:pt x="18467" y="18113"/>
                    <a:pt x="18760" y="18113"/>
                  </a:cubicBezTo>
                  <a:cubicBezTo>
                    <a:pt x="19361" y="18113"/>
                    <a:pt x="19978" y="18027"/>
                    <a:pt x="20553" y="17944"/>
                  </a:cubicBezTo>
                  <a:lnTo>
                    <a:pt x="20553" y="17944"/>
                  </a:lnTo>
                  <a:cubicBezTo>
                    <a:pt x="20551" y="17958"/>
                    <a:pt x="20553" y="17975"/>
                    <a:pt x="20556" y="17989"/>
                  </a:cubicBezTo>
                  <a:cubicBezTo>
                    <a:pt x="20547" y="17988"/>
                    <a:pt x="20537" y="17987"/>
                    <a:pt x="20528" y="17987"/>
                  </a:cubicBezTo>
                  <a:cubicBezTo>
                    <a:pt x="20460" y="17987"/>
                    <a:pt x="20397" y="18029"/>
                    <a:pt x="20399" y="18118"/>
                  </a:cubicBezTo>
                  <a:cubicBezTo>
                    <a:pt x="20439" y="19291"/>
                    <a:pt x="20447" y="20464"/>
                    <a:pt x="20403" y="21637"/>
                  </a:cubicBezTo>
                  <a:cubicBezTo>
                    <a:pt x="20400" y="21719"/>
                    <a:pt x="20473" y="21792"/>
                    <a:pt x="20550" y="21792"/>
                  </a:cubicBezTo>
                  <a:cubicBezTo>
                    <a:pt x="20572" y="21792"/>
                    <a:pt x="20594" y="21786"/>
                    <a:pt x="20615" y="21773"/>
                  </a:cubicBezTo>
                  <a:cubicBezTo>
                    <a:pt x="21154" y="21428"/>
                    <a:pt x="21765" y="21054"/>
                    <a:pt x="22423" y="21043"/>
                  </a:cubicBezTo>
                  <a:cubicBezTo>
                    <a:pt x="22432" y="21042"/>
                    <a:pt x="22442" y="21042"/>
                    <a:pt x="22451" y="21042"/>
                  </a:cubicBezTo>
                  <a:cubicBezTo>
                    <a:pt x="23356" y="21042"/>
                    <a:pt x="23944" y="21825"/>
                    <a:pt x="24129" y="22635"/>
                  </a:cubicBezTo>
                  <a:cubicBezTo>
                    <a:pt x="24355" y="23623"/>
                    <a:pt x="23513" y="24214"/>
                    <a:pt x="22634" y="24331"/>
                  </a:cubicBezTo>
                  <a:cubicBezTo>
                    <a:pt x="22524" y="24346"/>
                    <a:pt x="22416" y="24353"/>
                    <a:pt x="22311" y="24353"/>
                  </a:cubicBezTo>
                  <a:cubicBezTo>
                    <a:pt x="21789" y="24353"/>
                    <a:pt x="21317" y="24182"/>
                    <a:pt x="20870" y="23891"/>
                  </a:cubicBezTo>
                  <a:cubicBezTo>
                    <a:pt x="20863" y="23796"/>
                    <a:pt x="20782" y="23747"/>
                    <a:pt x="20708" y="23747"/>
                  </a:cubicBezTo>
                  <a:cubicBezTo>
                    <a:pt x="20639" y="23747"/>
                    <a:pt x="20575" y="23790"/>
                    <a:pt x="20581" y="23879"/>
                  </a:cubicBezTo>
                  <a:cubicBezTo>
                    <a:pt x="20615" y="24408"/>
                    <a:pt x="20649" y="24935"/>
                    <a:pt x="20684" y="25463"/>
                  </a:cubicBezTo>
                  <a:cubicBezTo>
                    <a:pt x="20706" y="25809"/>
                    <a:pt x="20943" y="26886"/>
                    <a:pt x="20715" y="27128"/>
                  </a:cubicBezTo>
                  <a:cubicBezTo>
                    <a:pt x="20634" y="27213"/>
                    <a:pt x="20453" y="27241"/>
                    <a:pt x="20241" y="27241"/>
                  </a:cubicBezTo>
                  <a:cubicBezTo>
                    <a:pt x="19881" y="27241"/>
                    <a:pt x="19432" y="27162"/>
                    <a:pt x="19231" y="27153"/>
                  </a:cubicBezTo>
                  <a:cubicBezTo>
                    <a:pt x="18718" y="27132"/>
                    <a:pt x="18208" y="27111"/>
                    <a:pt x="17694" y="27090"/>
                  </a:cubicBezTo>
                  <a:cubicBezTo>
                    <a:pt x="17960" y="26269"/>
                    <a:pt x="18172" y="25467"/>
                    <a:pt x="17538" y="24747"/>
                  </a:cubicBezTo>
                  <a:cubicBezTo>
                    <a:pt x="17166" y="24327"/>
                    <a:pt x="16602" y="24052"/>
                    <a:pt x="16038" y="24052"/>
                  </a:cubicBezTo>
                  <a:cubicBezTo>
                    <a:pt x="15886" y="24052"/>
                    <a:pt x="15734" y="24072"/>
                    <a:pt x="15586" y="24114"/>
                  </a:cubicBezTo>
                  <a:cubicBezTo>
                    <a:pt x="14279" y="24488"/>
                    <a:pt x="14076" y="26182"/>
                    <a:pt x="14854" y="27116"/>
                  </a:cubicBezTo>
                  <a:cubicBezTo>
                    <a:pt x="14458" y="27106"/>
                    <a:pt x="14059" y="27096"/>
                    <a:pt x="13663" y="27082"/>
                  </a:cubicBezTo>
                  <a:cubicBezTo>
                    <a:pt x="13650" y="27082"/>
                    <a:pt x="13635" y="27082"/>
                    <a:pt x="13620" y="27082"/>
                  </a:cubicBezTo>
                  <a:cubicBezTo>
                    <a:pt x="13428" y="27082"/>
                    <a:pt x="13096" y="27110"/>
                    <a:pt x="12780" y="27110"/>
                  </a:cubicBezTo>
                  <a:cubicBezTo>
                    <a:pt x="12449" y="27110"/>
                    <a:pt x="12135" y="27079"/>
                    <a:pt x="12020" y="26954"/>
                  </a:cubicBezTo>
                  <a:cubicBezTo>
                    <a:pt x="11794" y="26708"/>
                    <a:pt x="12015" y="25815"/>
                    <a:pt x="12046" y="25486"/>
                  </a:cubicBezTo>
                  <a:cubicBezTo>
                    <a:pt x="12099" y="24922"/>
                    <a:pt x="12167" y="24360"/>
                    <a:pt x="12244" y="23800"/>
                  </a:cubicBezTo>
                  <a:cubicBezTo>
                    <a:pt x="12257" y="23708"/>
                    <a:pt x="12177" y="23653"/>
                    <a:pt x="12098" y="23653"/>
                  </a:cubicBezTo>
                  <a:cubicBezTo>
                    <a:pt x="12063" y="23653"/>
                    <a:pt x="12028" y="23664"/>
                    <a:pt x="12001" y="23687"/>
                  </a:cubicBezTo>
                  <a:cubicBezTo>
                    <a:pt x="11561" y="24067"/>
                    <a:pt x="10912" y="24297"/>
                    <a:pt x="10302" y="24297"/>
                  </a:cubicBezTo>
                  <a:cubicBezTo>
                    <a:pt x="9475" y="24297"/>
                    <a:pt x="8721" y="23876"/>
                    <a:pt x="8658" y="22840"/>
                  </a:cubicBezTo>
                  <a:cubicBezTo>
                    <a:pt x="8586" y="21669"/>
                    <a:pt x="9487" y="21129"/>
                    <a:pt x="10442" y="21129"/>
                  </a:cubicBezTo>
                  <a:cubicBezTo>
                    <a:pt x="10920" y="21129"/>
                    <a:pt x="11411" y="21264"/>
                    <a:pt x="11801" y="21523"/>
                  </a:cubicBezTo>
                  <a:cubicBezTo>
                    <a:pt x="11822" y="21537"/>
                    <a:pt x="11845" y="21544"/>
                    <a:pt x="11867" y="21544"/>
                  </a:cubicBezTo>
                  <a:cubicBezTo>
                    <a:pt x="11931" y="21544"/>
                    <a:pt x="11990" y="21491"/>
                    <a:pt x="11995" y="21422"/>
                  </a:cubicBezTo>
                  <a:cubicBezTo>
                    <a:pt x="12081" y="20316"/>
                    <a:pt x="12109" y="19200"/>
                    <a:pt x="12001" y="18093"/>
                  </a:cubicBezTo>
                  <a:lnTo>
                    <a:pt x="12001" y="18093"/>
                  </a:lnTo>
                  <a:cubicBezTo>
                    <a:pt x="12376" y="18106"/>
                    <a:pt x="12751" y="18112"/>
                    <a:pt x="13126" y="18112"/>
                  </a:cubicBezTo>
                  <a:cubicBezTo>
                    <a:pt x="13837" y="18112"/>
                    <a:pt x="14549" y="18090"/>
                    <a:pt x="15259" y="18046"/>
                  </a:cubicBezTo>
                  <a:cubicBezTo>
                    <a:pt x="15283" y="18046"/>
                    <a:pt x="15305" y="18038"/>
                    <a:pt x="15323" y="18028"/>
                  </a:cubicBezTo>
                  <a:cubicBezTo>
                    <a:pt x="15379" y="18017"/>
                    <a:pt x="15430" y="17971"/>
                    <a:pt x="15408" y="17905"/>
                  </a:cubicBezTo>
                  <a:cubicBezTo>
                    <a:pt x="15406" y="17900"/>
                    <a:pt x="15405" y="17894"/>
                    <a:pt x="15404" y="17887"/>
                  </a:cubicBezTo>
                  <a:cubicBezTo>
                    <a:pt x="15404" y="17857"/>
                    <a:pt x="15395" y="17829"/>
                    <a:pt x="15378" y="17805"/>
                  </a:cubicBezTo>
                  <a:cubicBezTo>
                    <a:pt x="15061" y="16760"/>
                    <a:pt x="15206" y="15372"/>
                    <a:pt x="16469" y="15085"/>
                  </a:cubicBezTo>
                  <a:cubicBezTo>
                    <a:pt x="16571" y="15062"/>
                    <a:pt x="16672" y="15051"/>
                    <a:pt x="16770" y="15051"/>
                  </a:cubicBezTo>
                  <a:close/>
                  <a:moveTo>
                    <a:pt x="25121" y="15402"/>
                  </a:moveTo>
                  <a:cubicBezTo>
                    <a:pt x="25552" y="15402"/>
                    <a:pt x="26001" y="15608"/>
                    <a:pt x="26275" y="15927"/>
                  </a:cubicBezTo>
                  <a:cubicBezTo>
                    <a:pt x="26836" y="16579"/>
                    <a:pt x="26422" y="17373"/>
                    <a:pt x="26043" y="17993"/>
                  </a:cubicBezTo>
                  <a:cubicBezTo>
                    <a:pt x="25985" y="18087"/>
                    <a:pt x="26047" y="18212"/>
                    <a:pt x="26158" y="18217"/>
                  </a:cubicBezTo>
                  <a:lnTo>
                    <a:pt x="28904" y="18324"/>
                  </a:lnTo>
                  <a:cubicBezTo>
                    <a:pt x="29155" y="19138"/>
                    <a:pt x="29344" y="19964"/>
                    <a:pt x="29478" y="20803"/>
                  </a:cubicBezTo>
                  <a:cubicBezTo>
                    <a:pt x="29058" y="20647"/>
                    <a:pt x="28609" y="20529"/>
                    <a:pt x="28168" y="20529"/>
                  </a:cubicBezTo>
                  <a:cubicBezTo>
                    <a:pt x="27808" y="20529"/>
                    <a:pt x="27453" y="20607"/>
                    <a:pt x="27123" y="20809"/>
                  </a:cubicBezTo>
                  <a:cubicBezTo>
                    <a:pt x="26474" y="21209"/>
                    <a:pt x="26264" y="21934"/>
                    <a:pt x="26430" y="22657"/>
                  </a:cubicBezTo>
                  <a:cubicBezTo>
                    <a:pt x="26662" y="23668"/>
                    <a:pt x="27563" y="24329"/>
                    <a:pt x="28481" y="24329"/>
                  </a:cubicBezTo>
                  <a:cubicBezTo>
                    <a:pt x="28909" y="24329"/>
                    <a:pt x="29340" y="24186"/>
                    <a:pt x="29709" y="23868"/>
                  </a:cubicBezTo>
                  <a:lnTo>
                    <a:pt x="29709" y="23868"/>
                  </a:lnTo>
                  <a:cubicBezTo>
                    <a:pt x="29704" y="23881"/>
                    <a:pt x="29700" y="23894"/>
                    <a:pt x="29699" y="23913"/>
                  </a:cubicBezTo>
                  <a:cubicBezTo>
                    <a:pt x="29680" y="24427"/>
                    <a:pt x="29664" y="24941"/>
                    <a:pt x="29645" y="25456"/>
                  </a:cubicBezTo>
                  <a:cubicBezTo>
                    <a:pt x="29636" y="25732"/>
                    <a:pt x="29762" y="26773"/>
                    <a:pt x="29592" y="26998"/>
                  </a:cubicBezTo>
                  <a:cubicBezTo>
                    <a:pt x="29494" y="27129"/>
                    <a:pt x="29304" y="27165"/>
                    <a:pt x="29092" y="27165"/>
                  </a:cubicBezTo>
                  <a:cubicBezTo>
                    <a:pt x="28824" y="27165"/>
                    <a:pt x="28521" y="27107"/>
                    <a:pt x="28327" y="27107"/>
                  </a:cubicBezTo>
                  <a:cubicBezTo>
                    <a:pt x="28323" y="27107"/>
                    <a:pt x="28318" y="27107"/>
                    <a:pt x="28314" y="27107"/>
                  </a:cubicBezTo>
                  <a:cubicBezTo>
                    <a:pt x="27827" y="27112"/>
                    <a:pt x="27344" y="27151"/>
                    <a:pt x="26859" y="27205"/>
                  </a:cubicBezTo>
                  <a:cubicBezTo>
                    <a:pt x="26745" y="27219"/>
                    <a:pt x="26719" y="27373"/>
                    <a:pt x="26786" y="27446"/>
                  </a:cubicBezTo>
                  <a:cubicBezTo>
                    <a:pt x="27840" y="28610"/>
                    <a:pt x="27153" y="30545"/>
                    <a:pt x="25535" y="30545"/>
                  </a:cubicBezTo>
                  <a:cubicBezTo>
                    <a:pt x="25496" y="30545"/>
                    <a:pt x="25457" y="30544"/>
                    <a:pt x="25417" y="30542"/>
                  </a:cubicBezTo>
                  <a:cubicBezTo>
                    <a:pt x="23723" y="30447"/>
                    <a:pt x="23197" y="28376"/>
                    <a:pt x="24399" y="27309"/>
                  </a:cubicBezTo>
                  <a:cubicBezTo>
                    <a:pt x="24484" y="27232"/>
                    <a:pt x="24433" y="27064"/>
                    <a:pt x="24312" y="27064"/>
                  </a:cubicBezTo>
                  <a:cubicBezTo>
                    <a:pt x="24311" y="27064"/>
                    <a:pt x="24309" y="27064"/>
                    <a:pt x="24307" y="27064"/>
                  </a:cubicBezTo>
                  <a:cubicBezTo>
                    <a:pt x="23234" y="27105"/>
                    <a:pt x="22161" y="27143"/>
                    <a:pt x="21086" y="27193"/>
                  </a:cubicBezTo>
                  <a:lnTo>
                    <a:pt x="20887" y="24141"/>
                  </a:lnTo>
                  <a:lnTo>
                    <a:pt x="20887" y="24141"/>
                  </a:lnTo>
                  <a:cubicBezTo>
                    <a:pt x="21325" y="24429"/>
                    <a:pt x="21917" y="24588"/>
                    <a:pt x="22494" y="24588"/>
                  </a:cubicBezTo>
                  <a:cubicBezTo>
                    <a:pt x="23491" y="24588"/>
                    <a:pt x="24446" y="24111"/>
                    <a:pt x="24494" y="22993"/>
                  </a:cubicBezTo>
                  <a:cubicBezTo>
                    <a:pt x="24528" y="22198"/>
                    <a:pt x="23932" y="21256"/>
                    <a:pt x="23219" y="20916"/>
                  </a:cubicBezTo>
                  <a:cubicBezTo>
                    <a:pt x="22974" y="20799"/>
                    <a:pt x="22724" y="20750"/>
                    <a:pt x="22473" y="20750"/>
                  </a:cubicBezTo>
                  <a:cubicBezTo>
                    <a:pt x="21853" y="20750"/>
                    <a:pt x="21232" y="21053"/>
                    <a:pt x="20699" y="21378"/>
                  </a:cubicBezTo>
                  <a:cubicBezTo>
                    <a:pt x="20732" y="20294"/>
                    <a:pt x="20735" y="19210"/>
                    <a:pt x="20684" y="18128"/>
                  </a:cubicBezTo>
                  <a:cubicBezTo>
                    <a:pt x="20682" y="18118"/>
                    <a:pt x="20680" y="18112"/>
                    <a:pt x="20679" y="18103"/>
                  </a:cubicBezTo>
                  <a:lnTo>
                    <a:pt x="20679" y="18103"/>
                  </a:lnTo>
                  <a:cubicBezTo>
                    <a:pt x="20680" y="18103"/>
                    <a:pt x="20684" y="18104"/>
                    <a:pt x="20685" y="18104"/>
                  </a:cubicBezTo>
                  <a:cubicBezTo>
                    <a:pt x="21701" y="18169"/>
                    <a:pt x="22717" y="18200"/>
                    <a:pt x="23735" y="18200"/>
                  </a:cubicBezTo>
                  <a:cubicBezTo>
                    <a:pt x="23815" y="18200"/>
                    <a:pt x="23896" y="18199"/>
                    <a:pt x="23976" y="18199"/>
                  </a:cubicBezTo>
                  <a:cubicBezTo>
                    <a:pt x="24076" y="18197"/>
                    <a:pt x="24175" y="18083"/>
                    <a:pt x="24111" y="17985"/>
                  </a:cubicBezTo>
                  <a:cubicBezTo>
                    <a:pt x="23550" y="17152"/>
                    <a:pt x="23715" y="15654"/>
                    <a:pt x="24881" y="15424"/>
                  </a:cubicBezTo>
                  <a:cubicBezTo>
                    <a:pt x="24959" y="15409"/>
                    <a:pt x="25040" y="15402"/>
                    <a:pt x="25121" y="15402"/>
                  </a:cubicBezTo>
                  <a:close/>
                  <a:moveTo>
                    <a:pt x="7991" y="15189"/>
                  </a:moveTo>
                  <a:cubicBezTo>
                    <a:pt x="8110" y="15189"/>
                    <a:pt x="8228" y="15203"/>
                    <a:pt x="8343" y="15232"/>
                  </a:cubicBezTo>
                  <a:cubicBezTo>
                    <a:pt x="9467" y="15519"/>
                    <a:pt x="9908" y="16909"/>
                    <a:pt x="8999" y="17702"/>
                  </a:cubicBezTo>
                  <a:cubicBezTo>
                    <a:pt x="8911" y="17779"/>
                    <a:pt x="8965" y="17954"/>
                    <a:pt x="9086" y="17954"/>
                  </a:cubicBezTo>
                  <a:cubicBezTo>
                    <a:pt x="9088" y="17954"/>
                    <a:pt x="9090" y="17954"/>
                    <a:pt x="9092" y="17954"/>
                  </a:cubicBezTo>
                  <a:cubicBezTo>
                    <a:pt x="9997" y="17917"/>
                    <a:pt x="10904" y="17880"/>
                    <a:pt x="11809" y="17842"/>
                  </a:cubicBezTo>
                  <a:lnTo>
                    <a:pt x="11809" y="17842"/>
                  </a:lnTo>
                  <a:cubicBezTo>
                    <a:pt x="11807" y="17876"/>
                    <a:pt x="11806" y="17910"/>
                    <a:pt x="11805" y="17944"/>
                  </a:cubicBezTo>
                  <a:cubicBezTo>
                    <a:pt x="11804" y="17957"/>
                    <a:pt x="11809" y="17969"/>
                    <a:pt x="11811" y="17981"/>
                  </a:cubicBezTo>
                  <a:cubicBezTo>
                    <a:pt x="11838" y="19060"/>
                    <a:pt x="11848" y="20125"/>
                    <a:pt x="11763" y="21201"/>
                  </a:cubicBezTo>
                  <a:cubicBezTo>
                    <a:pt x="11364" y="20968"/>
                    <a:pt x="10898" y="20852"/>
                    <a:pt x="10442" y="20852"/>
                  </a:cubicBezTo>
                  <a:cubicBezTo>
                    <a:pt x="9335" y="20852"/>
                    <a:pt x="8282" y="21534"/>
                    <a:pt x="8365" y="22870"/>
                  </a:cubicBezTo>
                  <a:cubicBezTo>
                    <a:pt x="8412" y="23642"/>
                    <a:pt x="8996" y="24284"/>
                    <a:pt x="9708" y="24531"/>
                  </a:cubicBezTo>
                  <a:cubicBezTo>
                    <a:pt x="9938" y="24610"/>
                    <a:pt x="10169" y="24646"/>
                    <a:pt x="10396" y="24646"/>
                  </a:cubicBezTo>
                  <a:cubicBezTo>
                    <a:pt x="10938" y="24646"/>
                    <a:pt x="11462" y="24441"/>
                    <a:pt x="11915" y="24123"/>
                  </a:cubicBezTo>
                  <a:lnTo>
                    <a:pt x="11915" y="24123"/>
                  </a:lnTo>
                  <a:cubicBezTo>
                    <a:pt x="11788" y="25116"/>
                    <a:pt x="11696" y="26110"/>
                    <a:pt x="11641" y="27108"/>
                  </a:cubicBezTo>
                  <a:cubicBezTo>
                    <a:pt x="11640" y="27109"/>
                    <a:pt x="11639" y="27109"/>
                    <a:pt x="11638" y="27109"/>
                  </a:cubicBezTo>
                  <a:cubicBezTo>
                    <a:pt x="11635" y="27109"/>
                    <a:pt x="11632" y="27108"/>
                    <a:pt x="11629" y="27108"/>
                  </a:cubicBezTo>
                  <a:cubicBezTo>
                    <a:pt x="11628" y="27108"/>
                    <a:pt x="11628" y="27108"/>
                    <a:pt x="11627" y="27108"/>
                  </a:cubicBezTo>
                  <a:cubicBezTo>
                    <a:pt x="10995" y="27269"/>
                    <a:pt x="10368" y="27349"/>
                    <a:pt x="9727" y="27349"/>
                  </a:cubicBezTo>
                  <a:cubicBezTo>
                    <a:pt x="9557" y="27349"/>
                    <a:pt x="9387" y="27344"/>
                    <a:pt x="9215" y="27332"/>
                  </a:cubicBezTo>
                  <a:cubicBezTo>
                    <a:pt x="9212" y="27332"/>
                    <a:pt x="9209" y="27332"/>
                    <a:pt x="9206" y="27332"/>
                  </a:cubicBezTo>
                  <a:cubicBezTo>
                    <a:pt x="9087" y="27332"/>
                    <a:pt x="9019" y="27488"/>
                    <a:pt x="9104" y="27574"/>
                  </a:cubicBezTo>
                  <a:cubicBezTo>
                    <a:pt x="10252" y="28745"/>
                    <a:pt x="9635" y="30792"/>
                    <a:pt x="7916" y="30879"/>
                  </a:cubicBezTo>
                  <a:cubicBezTo>
                    <a:pt x="7880" y="30881"/>
                    <a:pt x="7844" y="30882"/>
                    <a:pt x="7808" y="30882"/>
                  </a:cubicBezTo>
                  <a:cubicBezTo>
                    <a:pt x="6245" y="30882"/>
                    <a:pt x="5465" y="29095"/>
                    <a:pt x="6315" y="27832"/>
                  </a:cubicBezTo>
                  <a:cubicBezTo>
                    <a:pt x="6374" y="27749"/>
                    <a:pt x="6312" y="27611"/>
                    <a:pt x="6205" y="27611"/>
                  </a:cubicBezTo>
                  <a:cubicBezTo>
                    <a:pt x="6203" y="27611"/>
                    <a:pt x="6201" y="27611"/>
                    <a:pt x="6200" y="27611"/>
                  </a:cubicBezTo>
                  <a:cubicBezTo>
                    <a:pt x="5662" y="27631"/>
                    <a:pt x="5125" y="27651"/>
                    <a:pt x="4590" y="27671"/>
                  </a:cubicBezTo>
                  <a:cubicBezTo>
                    <a:pt x="4398" y="27677"/>
                    <a:pt x="4196" y="27704"/>
                    <a:pt x="3999" y="27704"/>
                  </a:cubicBezTo>
                  <a:cubicBezTo>
                    <a:pt x="3952" y="27704"/>
                    <a:pt x="3904" y="27702"/>
                    <a:pt x="3857" y="27699"/>
                  </a:cubicBezTo>
                  <a:cubicBezTo>
                    <a:pt x="3408" y="27663"/>
                    <a:pt x="3460" y="27704"/>
                    <a:pt x="3397" y="27252"/>
                  </a:cubicBezTo>
                  <a:cubicBezTo>
                    <a:pt x="3258" y="26243"/>
                    <a:pt x="3333" y="25148"/>
                    <a:pt x="3325" y="24116"/>
                  </a:cubicBezTo>
                  <a:lnTo>
                    <a:pt x="3325" y="24116"/>
                  </a:lnTo>
                  <a:cubicBezTo>
                    <a:pt x="3732" y="24345"/>
                    <a:pt x="4177" y="24452"/>
                    <a:pt x="4612" y="24452"/>
                  </a:cubicBezTo>
                  <a:cubicBezTo>
                    <a:pt x="5943" y="24452"/>
                    <a:pt x="7187" y="23452"/>
                    <a:pt x="6968" y="21881"/>
                  </a:cubicBezTo>
                  <a:cubicBezTo>
                    <a:pt x="6812" y="20748"/>
                    <a:pt x="5849" y="20094"/>
                    <a:pt x="4884" y="20094"/>
                  </a:cubicBezTo>
                  <a:cubicBezTo>
                    <a:pt x="4310" y="20094"/>
                    <a:pt x="3736" y="20326"/>
                    <a:pt x="3331" y="20825"/>
                  </a:cubicBezTo>
                  <a:cubicBezTo>
                    <a:pt x="3229" y="19821"/>
                    <a:pt x="3230" y="18819"/>
                    <a:pt x="3321" y="17813"/>
                  </a:cubicBezTo>
                  <a:lnTo>
                    <a:pt x="3321" y="17813"/>
                  </a:lnTo>
                  <a:cubicBezTo>
                    <a:pt x="4433" y="17829"/>
                    <a:pt x="5548" y="17842"/>
                    <a:pt x="6662" y="17860"/>
                  </a:cubicBezTo>
                  <a:cubicBezTo>
                    <a:pt x="6662" y="17860"/>
                    <a:pt x="6662" y="17860"/>
                    <a:pt x="6663" y="17860"/>
                  </a:cubicBezTo>
                  <a:cubicBezTo>
                    <a:pt x="6811" y="17860"/>
                    <a:pt x="6858" y="17675"/>
                    <a:pt x="6745" y="17592"/>
                  </a:cubicBezTo>
                  <a:cubicBezTo>
                    <a:pt x="5467" y="16643"/>
                    <a:pt x="6773" y="15189"/>
                    <a:pt x="7991" y="15189"/>
                  </a:cubicBezTo>
                  <a:close/>
                  <a:moveTo>
                    <a:pt x="20130" y="1"/>
                  </a:moveTo>
                  <a:cubicBezTo>
                    <a:pt x="19452" y="1"/>
                    <a:pt x="18778" y="49"/>
                    <a:pt x="18104" y="144"/>
                  </a:cubicBezTo>
                  <a:cubicBezTo>
                    <a:pt x="17982" y="160"/>
                    <a:pt x="17972" y="304"/>
                    <a:pt x="18029" y="383"/>
                  </a:cubicBezTo>
                  <a:cubicBezTo>
                    <a:pt x="18750" y="1378"/>
                    <a:pt x="17723" y="2546"/>
                    <a:pt x="16667" y="2559"/>
                  </a:cubicBezTo>
                  <a:cubicBezTo>
                    <a:pt x="16660" y="2559"/>
                    <a:pt x="16654" y="2559"/>
                    <a:pt x="16647" y="2559"/>
                  </a:cubicBezTo>
                  <a:cubicBezTo>
                    <a:pt x="15476" y="2559"/>
                    <a:pt x="14718" y="1487"/>
                    <a:pt x="14923" y="378"/>
                  </a:cubicBezTo>
                  <a:cubicBezTo>
                    <a:pt x="14937" y="298"/>
                    <a:pt x="14897" y="189"/>
                    <a:pt x="14796" y="189"/>
                  </a:cubicBezTo>
                  <a:cubicBezTo>
                    <a:pt x="14794" y="189"/>
                    <a:pt x="14791" y="189"/>
                    <a:pt x="14789" y="190"/>
                  </a:cubicBezTo>
                  <a:cubicBezTo>
                    <a:pt x="13883" y="249"/>
                    <a:pt x="12976" y="307"/>
                    <a:pt x="12068" y="364"/>
                  </a:cubicBezTo>
                  <a:cubicBezTo>
                    <a:pt x="11968" y="371"/>
                    <a:pt x="11911" y="442"/>
                    <a:pt x="11922" y="542"/>
                  </a:cubicBezTo>
                  <a:cubicBezTo>
                    <a:pt x="12037" y="1618"/>
                    <a:pt x="12080" y="2690"/>
                    <a:pt x="12053" y="3772"/>
                  </a:cubicBezTo>
                  <a:cubicBezTo>
                    <a:pt x="12050" y="3858"/>
                    <a:pt x="12121" y="3920"/>
                    <a:pt x="12200" y="3920"/>
                  </a:cubicBezTo>
                  <a:cubicBezTo>
                    <a:pt x="12222" y="3920"/>
                    <a:pt x="12244" y="3915"/>
                    <a:pt x="12265" y="3905"/>
                  </a:cubicBezTo>
                  <a:cubicBezTo>
                    <a:pt x="12617" y="3734"/>
                    <a:pt x="13031" y="3634"/>
                    <a:pt x="13433" y="3634"/>
                  </a:cubicBezTo>
                  <a:cubicBezTo>
                    <a:pt x="14161" y="3634"/>
                    <a:pt x="14848" y="3962"/>
                    <a:pt x="15049" y="4790"/>
                  </a:cubicBezTo>
                  <a:cubicBezTo>
                    <a:pt x="15215" y="5470"/>
                    <a:pt x="14758" y="6117"/>
                    <a:pt x="14103" y="6304"/>
                  </a:cubicBezTo>
                  <a:cubicBezTo>
                    <a:pt x="13942" y="6351"/>
                    <a:pt x="13779" y="6371"/>
                    <a:pt x="13616" y="6371"/>
                  </a:cubicBezTo>
                  <a:cubicBezTo>
                    <a:pt x="13113" y="6371"/>
                    <a:pt x="12614" y="6177"/>
                    <a:pt x="12168" y="5959"/>
                  </a:cubicBezTo>
                  <a:cubicBezTo>
                    <a:pt x="12143" y="5947"/>
                    <a:pt x="12117" y="5941"/>
                    <a:pt x="12092" y="5941"/>
                  </a:cubicBezTo>
                  <a:cubicBezTo>
                    <a:pt x="12020" y="5941"/>
                    <a:pt x="11955" y="5987"/>
                    <a:pt x="11951" y="6073"/>
                  </a:cubicBezTo>
                  <a:cubicBezTo>
                    <a:pt x="11910" y="7109"/>
                    <a:pt x="11878" y="8143"/>
                    <a:pt x="11849" y="9181"/>
                  </a:cubicBezTo>
                  <a:cubicBezTo>
                    <a:pt x="10812" y="9111"/>
                    <a:pt x="9779" y="9151"/>
                    <a:pt x="8741" y="9059"/>
                  </a:cubicBezTo>
                  <a:cubicBezTo>
                    <a:pt x="9531" y="7663"/>
                    <a:pt x="8734" y="5760"/>
                    <a:pt x="7056" y="5760"/>
                  </a:cubicBezTo>
                  <a:cubicBezTo>
                    <a:pt x="6961" y="5760"/>
                    <a:pt x="6863" y="5766"/>
                    <a:pt x="6762" y="5779"/>
                  </a:cubicBezTo>
                  <a:cubicBezTo>
                    <a:pt x="5192" y="5977"/>
                    <a:pt x="4639" y="7865"/>
                    <a:pt x="5640" y="8919"/>
                  </a:cubicBezTo>
                  <a:cubicBezTo>
                    <a:pt x="4917" y="8876"/>
                    <a:pt x="4195" y="8827"/>
                    <a:pt x="3473" y="8791"/>
                  </a:cubicBezTo>
                  <a:cubicBezTo>
                    <a:pt x="3470" y="8791"/>
                    <a:pt x="3467" y="8791"/>
                    <a:pt x="3464" y="8791"/>
                  </a:cubicBezTo>
                  <a:cubicBezTo>
                    <a:pt x="3345" y="8791"/>
                    <a:pt x="3304" y="8918"/>
                    <a:pt x="3347" y="9002"/>
                  </a:cubicBezTo>
                  <a:cubicBezTo>
                    <a:pt x="3369" y="9042"/>
                    <a:pt x="3406" y="9073"/>
                    <a:pt x="3462" y="9076"/>
                  </a:cubicBezTo>
                  <a:cubicBezTo>
                    <a:pt x="4328" y="9135"/>
                    <a:pt x="5194" y="9179"/>
                    <a:pt x="6061" y="9230"/>
                  </a:cubicBezTo>
                  <a:cubicBezTo>
                    <a:pt x="6064" y="9231"/>
                    <a:pt x="6068" y="9231"/>
                    <a:pt x="6071" y="9231"/>
                  </a:cubicBezTo>
                  <a:cubicBezTo>
                    <a:pt x="6207" y="9231"/>
                    <a:pt x="6257" y="9042"/>
                    <a:pt x="6143" y="8968"/>
                  </a:cubicBezTo>
                  <a:cubicBezTo>
                    <a:pt x="4870" y="8130"/>
                    <a:pt x="5373" y="6158"/>
                    <a:pt x="6910" y="6062"/>
                  </a:cubicBezTo>
                  <a:cubicBezTo>
                    <a:pt x="6955" y="6059"/>
                    <a:pt x="6998" y="6058"/>
                    <a:pt x="7041" y="6058"/>
                  </a:cubicBezTo>
                  <a:cubicBezTo>
                    <a:pt x="8623" y="6058"/>
                    <a:pt x="9229" y="7892"/>
                    <a:pt x="8375" y="9104"/>
                  </a:cubicBezTo>
                  <a:cubicBezTo>
                    <a:pt x="8306" y="9197"/>
                    <a:pt x="8387" y="9313"/>
                    <a:pt x="8489" y="9323"/>
                  </a:cubicBezTo>
                  <a:cubicBezTo>
                    <a:pt x="9140" y="9395"/>
                    <a:pt x="9815" y="9461"/>
                    <a:pt x="10485" y="9461"/>
                  </a:cubicBezTo>
                  <a:cubicBezTo>
                    <a:pt x="10916" y="9461"/>
                    <a:pt x="11345" y="9433"/>
                    <a:pt x="11764" y="9363"/>
                  </a:cubicBezTo>
                  <a:lnTo>
                    <a:pt x="11764" y="9363"/>
                  </a:lnTo>
                  <a:cubicBezTo>
                    <a:pt x="11631" y="9637"/>
                    <a:pt x="11720" y="10108"/>
                    <a:pt x="11730" y="10367"/>
                  </a:cubicBezTo>
                  <a:cubicBezTo>
                    <a:pt x="11749" y="10934"/>
                    <a:pt x="11792" y="11521"/>
                    <a:pt x="11964" y="12066"/>
                  </a:cubicBezTo>
                  <a:cubicBezTo>
                    <a:pt x="11969" y="12082"/>
                    <a:pt x="11977" y="12095"/>
                    <a:pt x="11991" y="12106"/>
                  </a:cubicBezTo>
                  <a:cubicBezTo>
                    <a:pt x="11936" y="12163"/>
                    <a:pt x="11989" y="12280"/>
                    <a:pt x="12073" y="12280"/>
                  </a:cubicBezTo>
                  <a:cubicBezTo>
                    <a:pt x="12081" y="12280"/>
                    <a:pt x="12089" y="12279"/>
                    <a:pt x="12098" y="12276"/>
                  </a:cubicBezTo>
                  <a:cubicBezTo>
                    <a:pt x="12383" y="12208"/>
                    <a:pt x="12695" y="12165"/>
                    <a:pt x="13005" y="12165"/>
                  </a:cubicBezTo>
                  <a:cubicBezTo>
                    <a:pt x="13850" y="12165"/>
                    <a:pt x="14676" y="12480"/>
                    <a:pt x="14876" y="13434"/>
                  </a:cubicBezTo>
                  <a:cubicBezTo>
                    <a:pt x="15021" y="14135"/>
                    <a:pt x="14603" y="14715"/>
                    <a:pt x="13925" y="14893"/>
                  </a:cubicBezTo>
                  <a:cubicBezTo>
                    <a:pt x="13762" y="14935"/>
                    <a:pt x="13600" y="14955"/>
                    <a:pt x="13439" y="14955"/>
                  </a:cubicBezTo>
                  <a:cubicBezTo>
                    <a:pt x="12989" y="14955"/>
                    <a:pt x="12551" y="14804"/>
                    <a:pt x="12147" y="14589"/>
                  </a:cubicBezTo>
                  <a:cubicBezTo>
                    <a:pt x="12123" y="14576"/>
                    <a:pt x="12099" y="14571"/>
                    <a:pt x="12077" y="14571"/>
                  </a:cubicBezTo>
                  <a:cubicBezTo>
                    <a:pt x="11970" y="14571"/>
                    <a:pt x="11894" y="14701"/>
                    <a:pt x="11964" y="14787"/>
                  </a:cubicBezTo>
                  <a:lnTo>
                    <a:pt x="11964" y="14788"/>
                  </a:lnTo>
                  <a:cubicBezTo>
                    <a:pt x="11851" y="15699"/>
                    <a:pt x="11843" y="16630"/>
                    <a:pt x="11815" y="17550"/>
                  </a:cubicBezTo>
                  <a:cubicBezTo>
                    <a:pt x="11025" y="17583"/>
                    <a:pt x="10233" y="17615"/>
                    <a:pt x="9442" y="17647"/>
                  </a:cubicBezTo>
                  <a:cubicBezTo>
                    <a:pt x="10301" y="16538"/>
                    <a:pt x="9406" y="14911"/>
                    <a:pt x="7953" y="14891"/>
                  </a:cubicBezTo>
                  <a:cubicBezTo>
                    <a:pt x="7944" y="14891"/>
                    <a:pt x="7935" y="14890"/>
                    <a:pt x="7925" y="14890"/>
                  </a:cubicBezTo>
                  <a:cubicBezTo>
                    <a:pt x="6537" y="14890"/>
                    <a:pt x="5354" y="16475"/>
                    <a:pt x="6290" y="17561"/>
                  </a:cubicBezTo>
                  <a:cubicBezTo>
                    <a:pt x="5893" y="17557"/>
                    <a:pt x="5497" y="17550"/>
                    <a:pt x="5099" y="17547"/>
                  </a:cubicBezTo>
                  <a:cubicBezTo>
                    <a:pt x="5094" y="17547"/>
                    <a:pt x="5088" y="17547"/>
                    <a:pt x="5082" y="17547"/>
                  </a:cubicBezTo>
                  <a:cubicBezTo>
                    <a:pt x="4867" y="17547"/>
                    <a:pt x="4413" y="17604"/>
                    <a:pt x="4038" y="17604"/>
                  </a:cubicBezTo>
                  <a:cubicBezTo>
                    <a:pt x="3821" y="17604"/>
                    <a:pt x="3630" y="17585"/>
                    <a:pt x="3528" y="17524"/>
                  </a:cubicBezTo>
                  <a:cubicBezTo>
                    <a:pt x="3177" y="17317"/>
                    <a:pt x="3322" y="16665"/>
                    <a:pt x="3322" y="16299"/>
                  </a:cubicBezTo>
                  <a:cubicBezTo>
                    <a:pt x="3323" y="15739"/>
                    <a:pt x="3342" y="15182"/>
                    <a:pt x="3374" y="14623"/>
                  </a:cubicBezTo>
                  <a:cubicBezTo>
                    <a:pt x="3379" y="14532"/>
                    <a:pt x="3301" y="14474"/>
                    <a:pt x="3224" y="14474"/>
                  </a:cubicBezTo>
                  <a:cubicBezTo>
                    <a:pt x="3178" y="14474"/>
                    <a:pt x="3133" y="14494"/>
                    <a:pt x="3105" y="14539"/>
                  </a:cubicBezTo>
                  <a:cubicBezTo>
                    <a:pt x="2810" y="15012"/>
                    <a:pt x="2360" y="15222"/>
                    <a:pt x="1914" y="15222"/>
                  </a:cubicBezTo>
                  <a:cubicBezTo>
                    <a:pt x="1188" y="15222"/>
                    <a:pt x="471" y="14667"/>
                    <a:pt x="443" y="13784"/>
                  </a:cubicBezTo>
                  <a:cubicBezTo>
                    <a:pt x="410" y="12731"/>
                    <a:pt x="1301" y="11996"/>
                    <a:pt x="2245" y="11996"/>
                  </a:cubicBezTo>
                  <a:cubicBezTo>
                    <a:pt x="2550" y="11996"/>
                    <a:pt x="2861" y="12073"/>
                    <a:pt x="3148" y="12240"/>
                  </a:cubicBezTo>
                  <a:cubicBezTo>
                    <a:pt x="3169" y="12253"/>
                    <a:pt x="3194" y="12259"/>
                    <a:pt x="3218" y="12259"/>
                  </a:cubicBezTo>
                  <a:cubicBezTo>
                    <a:pt x="3287" y="12259"/>
                    <a:pt x="3355" y="12211"/>
                    <a:pt x="3353" y="12132"/>
                  </a:cubicBezTo>
                  <a:cubicBezTo>
                    <a:pt x="3337" y="11094"/>
                    <a:pt x="3358" y="10055"/>
                    <a:pt x="3306" y="9017"/>
                  </a:cubicBezTo>
                  <a:cubicBezTo>
                    <a:pt x="3306" y="9016"/>
                    <a:pt x="3306" y="9013"/>
                    <a:pt x="3305" y="9012"/>
                  </a:cubicBezTo>
                  <a:cubicBezTo>
                    <a:pt x="3301" y="8963"/>
                    <a:pt x="3261" y="8937"/>
                    <a:pt x="3223" y="8937"/>
                  </a:cubicBezTo>
                  <a:cubicBezTo>
                    <a:pt x="3186" y="8937"/>
                    <a:pt x="3150" y="8961"/>
                    <a:pt x="3148" y="9011"/>
                  </a:cubicBezTo>
                  <a:cubicBezTo>
                    <a:pt x="3094" y="9977"/>
                    <a:pt x="3104" y="10943"/>
                    <a:pt x="3089" y="11909"/>
                  </a:cubicBezTo>
                  <a:cubicBezTo>
                    <a:pt x="2817" y="11787"/>
                    <a:pt x="2529" y="11729"/>
                    <a:pt x="2244" y="11729"/>
                  </a:cubicBezTo>
                  <a:cubicBezTo>
                    <a:pt x="1100" y="11729"/>
                    <a:pt x="1" y="12648"/>
                    <a:pt x="163" y="13940"/>
                  </a:cubicBezTo>
                  <a:cubicBezTo>
                    <a:pt x="287" y="14929"/>
                    <a:pt x="1096" y="15518"/>
                    <a:pt x="1914" y="15518"/>
                  </a:cubicBezTo>
                  <a:cubicBezTo>
                    <a:pt x="2324" y="15518"/>
                    <a:pt x="2736" y="15370"/>
                    <a:pt x="3065" y="15051"/>
                  </a:cubicBezTo>
                  <a:lnTo>
                    <a:pt x="3065" y="15051"/>
                  </a:lnTo>
                  <a:cubicBezTo>
                    <a:pt x="3032" y="15922"/>
                    <a:pt x="3029" y="16789"/>
                    <a:pt x="3066" y="17660"/>
                  </a:cubicBezTo>
                  <a:cubicBezTo>
                    <a:pt x="3068" y="17702"/>
                    <a:pt x="3084" y="17740"/>
                    <a:pt x="3110" y="17769"/>
                  </a:cubicBezTo>
                  <a:cubicBezTo>
                    <a:pt x="2968" y="18928"/>
                    <a:pt x="2969" y="20077"/>
                    <a:pt x="3101" y="21237"/>
                  </a:cubicBezTo>
                  <a:cubicBezTo>
                    <a:pt x="3109" y="21306"/>
                    <a:pt x="3171" y="21341"/>
                    <a:pt x="3233" y="21341"/>
                  </a:cubicBezTo>
                  <a:cubicBezTo>
                    <a:pt x="3279" y="21341"/>
                    <a:pt x="3326" y="21321"/>
                    <a:pt x="3349" y="21280"/>
                  </a:cubicBezTo>
                  <a:cubicBezTo>
                    <a:pt x="3708" y="20663"/>
                    <a:pt x="4301" y="20381"/>
                    <a:pt x="4890" y="20381"/>
                  </a:cubicBezTo>
                  <a:cubicBezTo>
                    <a:pt x="5750" y="20381"/>
                    <a:pt x="6600" y="20985"/>
                    <a:pt x="6688" y="22027"/>
                  </a:cubicBezTo>
                  <a:cubicBezTo>
                    <a:pt x="6801" y="23370"/>
                    <a:pt x="5749" y="24165"/>
                    <a:pt x="4623" y="24165"/>
                  </a:cubicBezTo>
                  <a:cubicBezTo>
                    <a:pt x="4154" y="24165"/>
                    <a:pt x="3671" y="24027"/>
                    <a:pt x="3254" y="23733"/>
                  </a:cubicBezTo>
                  <a:cubicBezTo>
                    <a:pt x="3233" y="23717"/>
                    <a:pt x="3207" y="23710"/>
                    <a:pt x="3182" y="23710"/>
                  </a:cubicBezTo>
                  <a:cubicBezTo>
                    <a:pt x="3107" y="23710"/>
                    <a:pt x="3031" y="23769"/>
                    <a:pt x="3033" y="23848"/>
                  </a:cubicBezTo>
                  <a:cubicBezTo>
                    <a:pt x="3063" y="25185"/>
                    <a:pt x="3092" y="26522"/>
                    <a:pt x="3121" y="27859"/>
                  </a:cubicBezTo>
                  <a:cubicBezTo>
                    <a:pt x="3123" y="27929"/>
                    <a:pt x="3176" y="28008"/>
                    <a:pt x="3254" y="28008"/>
                  </a:cubicBezTo>
                  <a:cubicBezTo>
                    <a:pt x="3256" y="28008"/>
                    <a:pt x="3258" y="28008"/>
                    <a:pt x="3260" y="28008"/>
                  </a:cubicBezTo>
                  <a:lnTo>
                    <a:pt x="5936" y="27908"/>
                  </a:lnTo>
                  <a:lnTo>
                    <a:pt x="5936" y="27908"/>
                  </a:lnTo>
                  <a:cubicBezTo>
                    <a:pt x="5183" y="29355"/>
                    <a:pt x="6149" y="31168"/>
                    <a:pt x="7806" y="31168"/>
                  </a:cubicBezTo>
                  <a:cubicBezTo>
                    <a:pt x="7906" y="31168"/>
                    <a:pt x="8009" y="31162"/>
                    <a:pt x="8114" y="31148"/>
                  </a:cubicBezTo>
                  <a:cubicBezTo>
                    <a:pt x="9848" y="30924"/>
                    <a:pt x="10491" y="28942"/>
                    <a:pt x="9532" y="27636"/>
                  </a:cubicBezTo>
                  <a:lnTo>
                    <a:pt x="9532" y="27636"/>
                  </a:lnTo>
                  <a:cubicBezTo>
                    <a:pt x="9595" y="27637"/>
                    <a:pt x="9657" y="27638"/>
                    <a:pt x="9719" y="27638"/>
                  </a:cubicBezTo>
                  <a:cubicBezTo>
                    <a:pt x="10385" y="27638"/>
                    <a:pt x="11034" y="27557"/>
                    <a:pt x="11692" y="27390"/>
                  </a:cubicBezTo>
                  <a:cubicBezTo>
                    <a:pt x="11735" y="27379"/>
                    <a:pt x="11766" y="27353"/>
                    <a:pt x="11781" y="27320"/>
                  </a:cubicBezTo>
                  <a:lnTo>
                    <a:pt x="15218" y="27417"/>
                  </a:lnTo>
                  <a:cubicBezTo>
                    <a:pt x="15220" y="27417"/>
                    <a:pt x="15221" y="27417"/>
                    <a:pt x="15223" y="27417"/>
                  </a:cubicBezTo>
                  <a:cubicBezTo>
                    <a:pt x="15369" y="27417"/>
                    <a:pt x="15412" y="27234"/>
                    <a:pt x="15301" y="27150"/>
                  </a:cubicBezTo>
                  <a:cubicBezTo>
                    <a:pt x="14304" y="26402"/>
                    <a:pt x="14527" y="24492"/>
                    <a:pt x="15912" y="24356"/>
                  </a:cubicBezTo>
                  <a:cubicBezTo>
                    <a:pt x="15959" y="24352"/>
                    <a:pt x="16007" y="24349"/>
                    <a:pt x="16054" y="24349"/>
                  </a:cubicBezTo>
                  <a:cubicBezTo>
                    <a:pt x="16593" y="24349"/>
                    <a:pt x="17118" y="24645"/>
                    <a:pt x="17424" y="25085"/>
                  </a:cubicBezTo>
                  <a:cubicBezTo>
                    <a:pt x="17894" y="25763"/>
                    <a:pt x="17591" y="26476"/>
                    <a:pt x="17361" y="27183"/>
                  </a:cubicBezTo>
                  <a:cubicBezTo>
                    <a:pt x="17333" y="27272"/>
                    <a:pt x="17400" y="27367"/>
                    <a:pt x="17494" y="27370"/>
                  </a:cubicBezTo>
                  <a:cubicBezTo>
                    <a:pt x="18646" y="27419"/>
                    <a:pt x="19795" y="27465"/>
                    <a:pt x="20947" y="27512"/>
                  </a:cubicBezTo>
                  <a:cubicBezTo>
                    <a:pt x="20949" y="27512"/>
                    <a:pt x="20950" y="27512"/>
                    <a:pt x="20951" y="27512"/>
                  </a:cubicBezTo>
                  <a:cubicBezTo>
                    <a:pt x="21009" y="27512"/>
                    <a:pt x="21072" y="27469"/>
                    <a:pt x="21089" y="27411"/>
                  </a:cubicBezTo>
                  <a:cubicBezTo>
                    <a:pt x="22049" y="27394"/>
                    <a:pt x="23005" y="27373"/>
                    <a:pt x="23963" y="27350"/>
                  </a:cubicBezTo>
                  <a:lnTo>
                    <a:pt x="23963" y="27350"/>
                  </a:lnTo>
                  <a:cubicBezTo>
                    <a:pt x="22899" y="28632"/>
                    <a:pt x="23585" y="30732"/>
                    <a:pt x="25405" y="30829"/>
                  </a:cubicBezTo>
                  <a:cubicBezTo>
                    <a:pt x="25448" y="30831"/>
                    <a:pt x="25490" y="30832"/>
                    <a:pt x="25532" y="30832"/>
                  </a:cubicBezTo>
                  <a:cubicBezTo>
                    <a:pt x="27294" y="30832"/>
                    <a:pt x="28133" y="28826"/>
                    <a:pt x="27170" y="27465"/>
                  </a:cubicBezTo>
                  <a:cubicBezTo>
                    <a:pt x="27613" y="27423"/>
                    <a:pt x="28055" y="27401"/>
                    <a:pt x="28497" y="27401"/>
                  </a:cubicBezTo>
                  <a:cubicBezTo>
                    <a:pt x="28903" y="27401"/>
                    <a:pt x="29309" y="27419"/>
                    <a:pt x="29718" y="27456"/>
                  </a:cubicBezTo>
                  <a:cubicBezTo>
                    <a:pt x="29720" y="27456"/>
                    <a:pt x="29723" y="27456"/>
                    <a:pt x="29726" y="27456"/>
                  </a:cubicBezTo>
                  <a:cubicBezTo>
                    <a:pt x="29802" y="27456"/>
                    <a:pt x="29868" y="27388"/>
                    <a:pt x="29870" y="27317"/>
                  </a:cubicBezTo>
                  <a:cubicBezTo>
                    <a:pt x="29907" y="26185"/>
                    <a:pt x="29947" y="25054"/>
                    <a:pt x="29985" y="23922"/>
                  </a:cubicBezTo>
                  <a:cubicBezTo>
                    <a:pt x="29988" y="23827"/>
                    <a:pt x="29915" y="23777"/>
                    <a:pt x="29841" y="23777"/>
                  </a:cubicBezTo>
                  <a:cubicBezTo>
                    <a:pt x="29826" y="23777"/>
                    <a:pt x="29811" y="23779"/>
                    <a:pt x="29797" y="23783"/>
                  </a:cubicBezTo>
                  <a:cubicBezTo>
                    <a:pt x="29812" y="23768"/>
                    <a:pt x="29829" y="23754"/>
                    <a:pt x="29844" y="23738"/>
                  </a:cubicBezTo>
                  <a:cubicBezTo>
                    <a:pt x="29918" y="23662"/>
                    <a:pt x="29853" y="23559"/>
                    <a:pt x="29771" y="23559"/>
                  </a:cubicBezTo>
                  <a:cubicBezTo>
                    <a:pt x="29748" y="23559"/>
                    <a:pt x="29725" y="23567"/>
                    <a:pt x="29702" y="23585"/>
                  </a:cubicBezTo>
                  <a:cubicBezTo>
                    <a:pt x="29335" y="23881"/>
                    <a:pt x="28899" y="24023"/>
                    <a:pt x="28473" y="24023"/>
                  </a:cubicBezTo>
                  <a:cubicBezTo>
                    <a:pt x="27667" y="24023"/>
                    <a:pt x="26898" y="23515"/>
                    <a:pt x="26708" y="22587"/>
                  </a:cubicBezTo>
                  <a:cubicBezTo>
                    <a:pt x="26449" y="21311"/>
                    <a:pt x="27272" y="20885"/>
                    <a:pt x="28209" y="20885"/>
                  </a:cubicBezTo>
                  <a:cubicBezTo>
                    <a:pt x="28693" y="20885"/>
                    <a:pt x="29207" y="20999"/>
                    <a:pt x="29618" y="21167"/>
                  </a:cubicBezTo>
                  <a:cubicBezTo>
                    <a:pt x="29635" y="21174"/>
                    <a:pt x="29651" y="21177"/>
                    <a:pt x="29667" y="21177"/>
                  </a:cubicBezTo>
                  <a:cubicBezTo>
                    <a:pt x="29754" y="21177"/>
                    <a:pt x="29816" y="21080"/>
                    <a:pt x="29803" y="20996"/>
                  </a:cubicBezTo>
                  <a:cubicBezTo>
                    <a:pt x="29668" y="20064"/>
                    <a:pt x="29465" y="19153"/>
                    <a:pt x="29187" y="18256"/>
                  </a:cubicBezTo>
                  <a:cubicBezTo>
                    <a:pt x="29181" y="18237"/>
                    <a:pt x="29171" y="18226"/>
                    <a:pt x="29164" y="18212"/>
                  </a:cubicBezTo>
                  <a:cubicBezTo>
                    <a:pt x="29166" y="18205"/>
                    <a:pt x="29170" y="18197"/>
                    <a:pt x="29170" y="18187"/>
                  </a:cubicBezTo>
                  <a:cubicBezTo>
                    <a:pt x="29184" y="17372"/>
                    <a:pt x="29230" y="16561"/>
                    <a:pt x="29305" y="15751"/>
                  </a:cubicBezTo>
                  <a:cubicBezTo>
                    <a:pt x="29660" y="15948"/>
                    <a:pt x="30045" y="16041"/>
                    <a:pt x="30421" y="16041"/>
                  </a:cubicBezTo>
                  <a:cubicBezTo>
                    <a:pt x="31540" y="16041"/>
                    <a:pt x="32581" y="15223"/>
                    <a:pt x="32505" y="13900"/>
                  </a:cubicBezTo>
                  <a:cubicBezTo>
                    <a:pt x="32441" y="12793"/>
                    <a:pt x="31537" y="12114"/>
                    <a:pt x="30588" y="12114"/>
                  </a:cubicBezTo>
                  <a:cubicBezTo>
                    <a:pt x="30217" y="12114"/>
                    <a:pt x="29840" y="12218"/>
                    <a:pt x="29503" y="12441"/>
                  </a:cubicBezTo>
                  <a:cubicBezTo>
                    <a:pt x="29497" y="11471"/>
                    <a:pt x="29545" y="10508"/>
                    <a:pt x="29654" y="9542"/>
                  </a:cubicBezTo>
                  <a:cubicBezTo>
                    <a:pt x="29663" y="9467"/>
                    <a:pt x="29589" y="9393"/>
                    <a:pt x="29515" y="9393"/>
                  </a:cubicBezTo>
                  <a:cubicBezTo>
                    <a:pt x="29515" y="9393"/>
                    <a:pt x="29514" y="9393"/>
                    <a:pt x="29514" y="9393"/>
                  </a:cubicBezTo>
                  <a:cubicBezTo>
                    <a:pt x="28364" y="9399"/>
                    <a:pt x="27216" y="9408"/>
                    <a:pt x="26068" y="9415"/>
                  </a:cubicBezTo>
                  <a:cubicBezTo>
                    <a:pt x="25947" y="9415"/>
                    <a:pt x="25864" y="9565"/>
                    <a:pt x="25956" y="9659"/>
                  </a:cubicBezTo>
                  <a:cubicBezTo>
                    <a:pt x="26752" y="10482"/>
                    <a:pt x="26319" y="11948"/>
                    <a:pt x="25098" y="11948"/>
                  </a:cubicBezTo>
                  <a:cubicBezTo>
                    <a:pt x="25083" y="11948"/>
                    <a:pt x="25067" y="11948"/>
                    <a:pt x="25052" y="11947"/>
                  </a:cubicBezTo>
                  <a:cubicBezTo>
                    <a:pt x="23805" y="11909"/>
                    <a:pt x="23433" y="10387"/>
                    <a:pt x="24292" y="9608"/>
                  </a:cubicBezTo>
                  <a:cubicBezTo>
                    <a:pt x="24386" y="9521"/>
                    <a:pt x="24322" y="9362"/>
                    <a:pt x="24198" y="9356"/>
                  </a:cubicBezTo>
                  <a:cubicBezTo>
                    <a:pt x="23467" y="9318"/>
                    <a:pt x="22735" y="9294"/>
                    <a:pt x="22004" y="9294"/>
                  </a:cubicBezTo>
                  <a:cubicBezTo>
                    <a:pt x="21465" y="9294"/>
                    <a:pt x="20926" y="9307"/>
                    <a:pt x="20388" y="9337"/>
                  </a:cubicBezTo>
                  <a:cubicBezTo>
                    <a:pt x="20372" y="9299"/>
                    <a:pt x="20351" y="9263"/>
                    <a:pt x="20326" y="9230"/>
                  </a:cubicBezTo>
                  <a:cubicBezTo>
                    <a:pt x="20326" y="9224"/>
                    <a:pt x="20330" y="9219"/>
                    <a:pt x="20331" y="9213"/>
                  </a:cubicBezTo>
                  <a:cubicBezTo>
                    <a:pt x="20417" y="8231"/>
                    <a:pt x="20464" y="7249"/>
                    <a:pt x="20478" y="6263"/>
                  </a:cubicBezTo>
                  <a:cubicBezTo>
                    <a:pt x="20479" y="6180"/>
                    <a:pt x="20412" y="6114"/>
                    <a:pt x="20332" y="6114"/>
                  </a:cubicBezTo>
                  <a:cubicBezTo>
                    <a:pt x="20322" y="6114"/>
                    <a:pt x="20312" y="6115"/>
                    <a:pt x="20301" y="6117"/>
                  </a:cubicBezTo>
                  <a:cubicBezTo>
                    <a:pt x="19943" y="6195"/>
                    <a:pt x="19572" y="6267"/>
                    <a:pt x="19204" y="6267"/>
                  </a:cubicBezTo>
                  <a:cubicBezTo>
                    <a:pt x="18989" y="6267"/>
                    <a:pt x="18775" y="6243"/>
                    <a:pt x="18565" y="6180"/>
                  </a:cubicBezTo>
                  <a:cubicBezTo>
                    <a:pt x="17861" y="5972"/>
                    <a:pt x="17359" y="5201"/>
                    <a:pt x="17776" y="4504"/>
                  </a:cubicBezTo>
                  <a:cubicBezTo>
                    <a:pt x="18085" y="3986"/>
                    <a:pt x="18912" y="3556"/>
                    <a:pt x="19634" y="3556"/>
                  </a:cubicBezTo>
                  <a:cubicBezTo>
                    <a:pt x="20048" y="3556"/>
                    <a:pt x="20427" y="3697"/>
                    <a:pt x="20656" y="4042"/>
                  </a:cubicBezTo>
                  <a:cubicBezTo>
                    <a:pt x="20687" y="4090"/>
                    <a:pt x="20741" y="4114"/>
                    <a:pt x="20792" y="4114"/>
                  </a:cubicBezTo>
                  <a:cubicBezTo>
                    <a:pt x="20862" y="4114"/>
                    <a:pt x="20928" y="4070"/>
                    <a:pt x="20928" y="3980"/>
                  </a:cubicBezTo>
                  <a:lnTo>
                    <a:pt x="20928" y="168"/>
                  </a:lnTo>
                  <a:cubicBezTo>
                    <a:pt x="20927" y="88"/>
                    <a:pt x="20870" y="21"/>
                    <a:pt x="20789" y="16"/>
                  </a:cubicBezTo>
                  <a:cubicBezTo>
                    <a:pt x="20569" y="6"/>
                    <a:pt x="20349" y="1"/>
                    <a:pt x="201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8"/>
            <p:cNvSpPr/>
            <p:nvPr/>
          </p:nvSpPr>
          <p:spPr>
            <a:xfrm>
              <a:off x="7484943" y="1906063"/>
              <a:ext cx="670820" cy="476911"/>
            </a:xfrm>
            <a:custGeom>
              <a:rect b="b" l="l" r="r" t="t"/>
              <a:pathLst>
                <a:path extrusionOk="0" h="8463" w="11904">
                  <a:moveTo>
                    <a:pt x="1078" y="1"/>
                  </a:moveTo>
                  <a:cubicBezTo>
                    <a:pt x="746" y="1"/>
                    <a:pt x="414" y="2"/>
                    <a:pt x="82" y="4"/>
                  </a:cubicBezTo>
                  <a:cubicBezTo>
                    <a:pt x="100" y="243"/>
                    <a:pt x="57" y="513"/>
                    <a:pt x="53" y="690"/>
                  </a:cubicBezTo>
                  <a:cubicBezTo>
                    <a:pt x="48" y="1277"/>
                    <a:pt x="51" y="1868"/>
                    <a:pt x="29" y="2456"/>
                  </a:cubicBezTo>
                  <a:cubicBezTo>
                    <a:pt x="28" y="2488"/>
                    <a:pt x="16" y="2514"/>
                    <a:pt x="0" y="2534"/>
                  </a:cubicBezTo>
                  <a:cubicBezTo>
                    <a:pt x="360" y="2323"/>
                    <a:pt x="801" y="2218"/>
                    <a:pt x="1245" y="2218"/>
                  </a:cubicBezTo>
                  <a:cubicBezTo>
                    <a:pt x="2337" y="2218"/>
                    <a:pt x="3447" y="2851"/>
                    <a:pt x="3411" y="4076"/>
                  </a:cubicBezTo>
                  <a:cubicBezTo>
                    <a:pt x="3382" y="5077"/>
                    <a:pt x="2394" y="5650"/>
                    <a:pt x="1444" y="5650"/>
                  </a:cubicBezTo>
                  <a:cubicBezTo>
                    <a:pt x="1050" y="5650"/>
                    <a:pt x="663" y="5552"/>
                    <a:pt x="353" y="5345"/>
                  </a:cubicBezTo>
                  <a:lnTo>
                    <a:pt x="353" y="5345"/>
                  </a:lnTo>
                  <a:cubicBezTo>
                    <a:pt x="602" y="6286"/>
                    <a:pt x="578" y="7280"/>
                    <a:pt x="411" y="8232"/>
                  </a:cubicBezTo>
                  <a:cubicBezTo>
                    <a:pt x="1397" y="8292"/>
                    <a:pt x="2384" y="8322"/>
                    <a:pt x="3370" y="8323"/>
                  </a:cubicBezTo>
                  <a:cubicBezTo>
                    <a:pt x="2835" y="7238"/>
                    <a:pt x="3294" y="5606"/>
                    <a:pt x="4679" y="5529"/>
                  </a:cubicBezTo>
                  <a:cubicBezTo>
                    <a:pt x="4708" y="5527"/>
                    <a:pt x="4737" y="5527"/>
                    <a:pt x="4767" y="5527"/>
                  </a:cubicBezTo>
                  <a:cubicBezTo>
                    <a:pt x="5347" y="5527"/>
                    <a:pt x="5946" y="5835"/>
                    <a:pt x="6263" y="6321"/>
                  </a:cubicBezTo>
                  <a:cubicBezTo>
                    <a:pt x="6702" y="7000"/>
                    <a:pt x="6418" y="7716"/>
                    <a:pt x="6053" y="8350"/>
                  </a:cubicBezTo>
                  <a:cubicBezTo>
                    <a:pt x="6450" y="8365"/>
                    <a:pt x="6846" y="8380"/>
                    <a:pt x="7241" y="8395"/>
                  </a:cubicBezTo>
                  <a:cubicBezTo>
                    <a:pt x="7416" y="8401"/>
                    <a:pt x="7752" y="8462"/>
                    <a:pt x="8032" y="8462"/>
                  </a:cubicBezTo>
                  <a:cubicBezTo>
                    <a:pt x="8206" y="8462"/>
                    <a:pt x="8359" y="8439"/>
                    <a:pt x="8439" y="8364"/>
                  </a:cubicBezTo>
                  <a:cubicBezTo>
                    <a:pt x="8642" y="8177"/>
                    <a:pt x="8555" y="7405"/>
                    <a:pt x="8576" y="7102"/>
                  </a:cubicBezTo>
                  <a:cubicBezTo>
                    <a:pt x="8602" y="6705"/>
                    <a:pt x="8637" y="6309"/>
                    <a:pt x="8677" y="5915"/>
                  </a:cubicBezTo>
                  <a:cubicBezTo>
                    <a:pt x="8685" y="5838"/>
                    <a:pt x="8752" y="5774"/>
                    <a:pt x="8825" y="5774"/>
                  </a:cubicBezTo>
                  <a:cubicBezTo>
                    <a:pt x="8850" y="5774"/>
                    <a:pt x="8876" y="5781"/>
                    <a:pt x="8900" y="5798"/>
                  </a:cubicBezTo>
                  <a:cubicBezTo>
                    <a:pt x="9259" y="6048"/>
                    <a:pt x="9675" y="6168"/>
                    <a:pt x="10079" y="6168"/>
                  </a:cubicBezTo>
                  <a:cubicBezTo>
                    <a:pt x="10973" y="6168"/>
                    <a:pt x="11810" y="5582"/>
                    <a:pt x="11859" y="4522"/>
                  </a:cubicBezTo>
                  <a:cubicBezTo>
                    <a:pt x="11904" y="3488"/>
                    <a:pt x="11090" y="2814"/>
                    <a:pt x="10225" y="2814"/>
                  </a:cubicBezTo>
                  <a:cubicBezTo>
                    <a:pt x="9834" y="2814"/>
                    <a:pt x="9433" y="2952"/>
                    <a:pt x="9096" y="3255"/>
                  </a:cubicBezTo>
                  <a:cubicBezTo>
                    <a:pt x="9068" y="3281"/>
                    <a:pt x="9035" y="3293"/>
                    <a:pt x="9003" y="3293"/>
                  </a:cubicBezTo>
                  <a:cubicBezTo>
                    <a:pt x="8927" y="3293"/>
                    <a:pt x="8855" y="3228"/>
                    <a:pt x="8853" y="3139"/>
                  </a:cubicBezTo>
                  <a:cubicBezTo>
                    <a:pt x="8842" y="2551"/>
                    <a:pt x="8847" y="1964"/>
                    <a:pt x="8878" y="1378"/>
                  </a:cubicBezTo>
                  <a:cubicBezTo>
                    <a:pt x="8899" y="1042"/>
                    <a:pt x="9128" y="317"/>
                    <a:pt x="8831" y="95"/>
                  </a:cubicBezTo>
                  <a:cubicBezTo>
                    <a:pt x="8763" y="43"/>
                    <a:pt x="8602" y="26"/>
                    <a:pt x="8408" y="26"/>
                  </a:cubicBezTo>
                  <a:cubicBezTo>
                    <a:pt x="8000" y="26"/>
                    <a:pt x="7441" y="103"/>
                    <a:pt x="7264" y="104"/>
                  </a:cubicBezTo>
                  <a:cubicBezTo>
                    <a:pt x="6844" y="108"/>
                    <a:pt x="6424" y="110"/>
                    <a:pt x="6003" y="112"/>
                  </a:cubicBezTo>
                  <a:cubicBezTo>
                    <a:pt x="6689" y="1135"/>
                    <a:pt x="6105" y="2649"/>
                    <a:pt x="4753" y="2649"/>
                  </a:cubicBezTo>
                  <a:cubicBezTo>
                    <a:pt x="4729" y="2649"/>
                    <a:pt x="4705" y="2648"/>
                    <a:pt x="4681" y="2647"/>
                  </a:cubicBezTo>
                  <a:cubicBezTo>
                    <a:pt x="3289" y="2596"/>
                    <a:pt x="2763" y="1042"/>
                    <a:pt x="3519" y="44"/>
                  </a:cubicBezTo>
                  <a:cubicBezTo>
                    <a:pt x="2705" y="10"/>
                    <a:pt x="1892" y="1"/>
                    <a:pt x="10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8"/>
            <p:cNvSpPr/>
            <p:nvPr/>
          </p:nvSpPr>
          <p:spPr>
            <a:xfrm>
              <a:off x="7502863" y="2233697"/>
              <a:ext cx="511906" cy="853459"/>
            </a:xfrm>
            <a:custGeom>
              <a:rect b="b" l="l" r="r" t="t"/>
              <a:pathLst>
                <a:path extrusionOk="0" h="15145" w="9084">
                  <a:moveTo>
                    <a:pt x="4444" y="0"/>
                  </a:moveTo>
                  <a:cubicBezTo>
                    <a:pt x="4363" y="0"/>
                    <a:pt x="4282" y="8"/>
                    <a:pt x="4203" y="23"/>
                  </a:cubicBezTo>
                  <a:cubicBezTo>
                    <a:pt x="3037" y="252"/>
                    <a:pt x="2872" y="1751"/>
                    <a:pt x="3433" y="2584"/>
                  </a:cubicBezTo>
                  <a:cubicBezTo>
                    <a:pt x="3497" y="2682"/>
                    <a:pt x="3398" y="2796"/>
                    <a:pt x="3298" y="2797"/>
                  </a:cubicBezTo>
                  <a:cubicBezTo>
                    <a:pt x="3215" y="2797"/>
                    <a:pt x="3133" y="2798"/>
                    <a:pt x="3050" y="2798"/>
                  </a:cubicBezTo>
                  <a:cubicBezTo>
                    <a:pt x="2035" y="2798"/>
                    <a:pt x="1021" y="2768"/>
                    <a:pt x="7" y="2703"/>
                  </a:cubicBezTo>
                  <a:cubicBezTo>
                    <a:pt x="6" y="2703"/>
                    <a:pt x="2" y="2702"/>
                    <a:pt x="1" y="2702"/>
                  </a:cubicBezTo>
                  <a:lnTo>
                    <a:pt x="1" y="2702"/>
                  </a:lnTo>
                  <a:cubicBezTo>
                    <a:pt x="2" y="2710"/>
                    <a:pt x="4" y="2717"/>
                    <a:pt x="6" y="2727"/>
                  </a:cubicBezTo>
                  <a:cubicBezTo>
                    <a:pt x="55" y="3809"/>
                    <a:pt x="54" y="4893"/>
                    <a:pt x="21" y="5977"/>
                  </a:cubicBezTo>
                  <a:cubicBezTo>
                    <a:pt x="555" y="5652"/>
                    <a:pt x="1175" y="5349"/>
                    <a:pt x="1796" y="5349"/>
                  </a:cubicBezTo>
                  <a:cubicBezTo>
                    <a:pt x="2046" y="5349"/>
                    <a:pt x="2296" y="5398"/>
                    <a:pt x="2541" y="5515"/>
                  </a:cubicBezTo>
                  <a:cubicBezTo>
                    <a:pt x="3254" y="5853"/>
                    <a:pt x="3850" y="6795"/>
                    <a:pt x="3816" y="7591"/>
                  </a:cubicBezTo>
                  <a:cubicBezTo>
                    <a:pt x="3768" y="8710"/>
                    <a:pt x="2813" y="9187"/>
                    <a:pt x="1816" y="9187"/>
                  </a:cubicBezTo>
                  <a:cubicBezTo>
                    <a:pt x="1239" y="9187"/>
                    <a:pt x="647" y="9028"/>
                    <a:pt x="209" y="8740"/>
                  </a:cubicBezTo>
                  <a:lnTo>
                    <a:pt x="209" y="8740"/>
                  </a:lnTo>
                  <a:lnTo>
                    <a:pt x="408" y="11790"/>
                  </a:lnTo>
                  <a:cubicBezTo>
                    <a:pt x="1482" y="11743"/>
                    <a:pt x="2556" y="11705"/>
                    <a:pt x="3629" y="11662"/>
                  </a:cubicBezTo>
                  <a:cubicBezTo>
                    <a:pt x="3630" y="11662"/>
                    <a:pt x="3631" y="11662"/>
                    <a:pt x="3632" y="11662"/>
                  </a:cubicBezTo>
                  <a:cubicBezTo>
                    <a:pt x="3756" y="11662"/>
                    <a:pt x="3807" y="11831"/>
                    <a:pt x="3721" y="11908"/>
                  </a:cubicBezTo>
                  <a:cubicBezTo>
                    <a:pt x="2521" y="12975"/>
                    <a:pt x="3045" y="15047"/>
                    <a:pt x="4739" y="15141"/>
                  </a:cubicBezTo>
                  <a:cubicBezTo>
                    <a:pt x="4779" y="15143"/>
                    <a:pt x="4818" y="15144"/>
                    <a:pt x="4857" y="15144"/>
                  </a:cubicBezTo>
                  <a:cubicBezTo>
                    <a:pt x="6475" y="15144"/>
                    <a:pt x="7161" y="13207"/>
                    <a:pt x="6108" y="12044"/>
                  </a:cubicBezTo>
                  <a:cubicBezTo>
                    <a:pt x="6042" y="11969"/>
                    <a:pt x="6069" y="11816"/>
                    <a:pt x="6182" y="11804"/>
                  </a:cubicBezTo>
                  <a:cubicBezTo>
                    <a:pt x="6666" y="11749"/>
                    <a:pt x="7149" y="11711"/>
                    <a:pt x="7636" y="11706"/>
                  </a:cubicBezTo>
                  <a:cubicBezTo>
                    <a:pt x="7639" y="11706"/>
                    <a:pt x="7643" y="11706"/>
                    <a:pt x="7647" y="11706"/>
                  </a:cubicBezTo>
                  <a:cubicBezTo>
                    <a:pt x="7841" y="11706"/>
                    <a:pt x="8145" y="11765"/>
                    <a:pt x="8414" y="11765"/>
                  </a:cubicBezTo>
                  <a:cubicBezTo>
                    <a:pt x="8626" y="11765"/>
                    <a:pt x="8816" y="11729"/>
                    <a:pt x="8914" y="11598"/>
                  </a:cubicBezTo>
                  <a:cubicBezTo>
                    <a:pt x="9084" y="11373"/>
                    <a:pt x="8958" y="10332"/>
                    <a:pt x="8967" y="10056"/>
                  </a:cubicBezTo>
                  <a:cubicBezTo>
                    <a:pt x="8986" y="9541"/>
                    <a:pt x="9002" y="9027"/>
                    <a:pt x="9021" y="8512"/>
                  </a:cubicBezTo>
                  <a:cubicBezTo>
                    <a:pt x="9022" y="8493"/>
                    <a:pt x="9026" y="8479"/>
                    <a:pt x="9031" y="8467"/>
                  </a:cubicBezTo>
                  <a:lnTo>
                    <a:pt x="9031" y="8467"/>
                  </a:lnTo>
                  <a:cubicBezTo>
                    <a:pt x="8662" y="8785"/>
                    <a:pt x="8231" y="8928"/>
                    <a:pt x="7804" y="8928"/>
                  </a:cubicBezTo>
                  <a:cubicBezTo>
                    <a:pt x="6885" y="8928"/>
                    <a:pt x="5984" y="8266"/>
                    <a:pt x="5752" y="7255"/>
                  </a:cubicBezTo>
                  <a:cubicBezTo>
                    <a:pt x="5586" y="6533"/>
                    <a:pt x="5796" y="5807"/>
                    <a:pt x="6445" y="5408"/>
                  </a:cubicBezTo>
                  <a:cubicBezTo>
                    <a:pt x="6775" y="5206"/>
                    <a:pt x="7129" y="5127"/>
                    <a:pt x="7488" y="5127"/>
                  </a:cubicBezTo>
                  <a:cubicBezTo>
                    <a:pt x="7929" y="5127"/>
                    <a:pt x="8379" y="5246"/>
                    <a:pt x="8800" y="5402"/>
                  </a:cubicBezTo>
                  <a:cubicBezTo>
                    <a:pt x="8666" y="4563"/>
                    <a:pt x="8476" y="3737"/>
                    <a:pt x="8226" y="2922"/>
                  </a:cubicBezTo>
                  <a:lnTo>
                    <a:pt x="5480" y="2816"/>
                  </a:lnTo>
                  <a:cubicBezTo>
                    <a:pt x="5369" y="2810"/>
                    <a:pt x="5308" y="2686"/>
                    <a:pt x="5365" y="2591"/>
                  </a:cubicBezTo>
                  <a:cubicBezTo>
                    <a:pt x="5744" y="1972"/>
                    <a:pt x="6158" y="1177"/>
                    <a:pt x="5597" y="526"/>
                  </a:cubicBezTo>
                  <a:cubicBezTo>
                    <a:pt x="5322" y="207"/>
                    <a:pt x="4874" y="0"/>
                    <a:pt x="44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8"/>
            <p:cNvSpPr/>
            <p:nvPr/>
          </p:nvSpPr>
          <p:spPr>
            <a:xfrm>
              <a:off x="6821620" y="2214143"/>
              <a:ext cx="888397" cy="686993"/>
            </a:xfrm>
            <a:custGeom>
              <a:rect b="b" l="l" r="r" t="t"/>
              <a:pathLst>
                <a:path extrusionOk="0" h="12191" w="15765">
                  <a:moveTo>
                    <a:pt x="8183" y="0"/>
                  </a:moveTo>
                  <a:cubicBezTo>
                    <a:pt x="8085" y="0"/>
                    <a:pt x="7984" y="11"/>
                    <a:pt x="7882" y="34"/>
                  </a:cubicBezTo>
                  <a:cubicBezTo>
                    <a:pt x="6621" y="321"/>
                    <a:pt x="6476" y="1708"/>
                    <a:pt x="6791" y="2754"/>
                  </a:cubicBezTo>
                  <a:cubicBezTo>
                    <a:pt x="6809" y="2778"/>
                    <a:pt x="6817" y="2806"/>
                    <a:pt x="6817" y="2837"/>
                  </a:cubicBezTo>
                  <a:cubicBezTo>
                    <a:pt x="6819" y="2844"/>
                    <a:pt x="6820" y="2850"/>
                    <a:pt x="6821" y="2855"/>
                  </a:cubicBezTo>
                  <a:cubicBezTo>
                    <a:pt x="6842" y="2921"/>
                    <a:pt x="6791" y="2968"/>
                    <a:pt x="6737" y="2978"/>
                  </a:cubicBezTo>
                  <a:cubicBezTo>
                    <a:pt x="6718" y="2988"/>
                    <a:pt x="6697" y="2994"/>
                    <a:pt x="6672" y="2995"/>
                  </a:cubicBezTo>
                  <a:cubicBezTo>
                    <a:pt x="5962" y="3039"/>
                    <a:pt x="5252" y="3061"/>
                    <a:pt x="4541" y="3061"/>
                  </a:cubicBezTo>
                  <a:cubicBezTo>
                    <a:pt x="4166" y="3061"/>
                    <a:pt x="3791" y="3055"/>
                    <a:pt x="3415" y="3042"/>
                  </a:cubicBezTo>
                  <a:lnTo>
                    <a:pt x="3415" y="3042"/>
                  </a:lnTo>
                  <a:cubicBezTo>
                    <a:pt x="3524" y="4150"/>
                    <a:pt x="3494" y="5264"/>
                    <a:pt x="3408" y="6372"/>
                  </a:cubicBezTo>
                  <a:cubicBezTo>
                    <a:pt x="3403" y="6440"/>
                    <a:pt x="3344" y="6493"/>
                    <a:pt x="3281" y="6493"/>
                  </a:cubicBezTo>
                  <a:cubicBezTo>
                    <a:pt x="3259" y="6493"/>
                    <a:pt x="3236" y="6486"/>
                    <a:pt x="3215" y="6472"/>
                  </a:cubicBezTo>
                  <a:cubicBezTo>
                    <a:pt x="2825" y="6213"/>
                    <a:pt x="2334" y="6078"/>
                    <a:pt x="1856" y="6078"/>
                  </a:cubicBezTo>
                  <a:cubicBezTo>
                    <a:pt x="901" y="6078"/>
                    <a:pt x="0" y="6619"/>
                    <a:pt x="71" y="7790"/>
                  </a:cubicBezTo>
                  <a:cubicBezTo>
                    <a:pt x="135" y="8825"/>
                    <a:pt x="889" y="9246"/>
                    <a:pt x="1716" y="9246"/>
                  </a:cubicBezTo>
                  <a:cubicBezTo>
                    <a:pt x="2326" y="9246"/>
                    <a:pt x="2975" y="9017"/>
                    <a:pt x="3415" y="8636"/>
                  </a:cubicBezTo>
                  <a:cubicBezTo>
                    <a:pt x="3441" y="8613"/>
                    <a:pt x="3476" y="8602"/>
                    <a:pt x="3511" y="8602"/>
                  </a:cubicBezTo>
                  <a:cubicBezTo>
                    <a:pt x="3590" y="8602"/>
                    <a:pt x="3670" y="8657"/>
                    <a:pt x="3658" y="8749"/>
                  </a:cubicBezTo>
                  <a:cubicBezTo>
                    <a:pt x="3581" y="9309"/>
                    <a:pt x="3513" y="9871"/>
                    <a:pt x="3459" y="10435"/>
                  </a:cubicBezTo>
                  <a:cubicBezTo>
                    <a:pt x="3429" y="10765"/>
                    <a:pt x="3207" y="11658"/>
                    <a:pt x="3433" y="11904"/>
                  </a:cubicBezTo>
                  <a:cubicBezTo>
                    <a:pt x="3549" y="12029"/>
                    <a:pt x="3864" y="12060"/>
                    <a:pt x="4196" y="12060"/>
                  </a:cubicBezTo>
                  <a:cubicBezTo>
                    <a:pt x="4514" y="12060"/>
                    <a:pt x="4847" y="12032"/>
                    <a:pt x="5038" y="12032"/>
                  </a:cubicBezTo>
                  <a:cubicBezTo>
                    <a:pt x="5052" y="12032"/>
                    <a:pt x="5065" y="12032"/>
                    <a:pt x="5077" y="12033"/>
                  </a:cubicBezTo>
                  <a:cubicBezTo>
                    <a:pt x="5473" y="12044"/>
                    <a:pt x="5871" y="12055"/>
                    <a:pt x="6267" y="12065"/>
                  </a:cubicBezTo>
                  <a:cubicBezTo>
                    <a:pt x="5489" y="11131"/>
                    <a:pt x="5693" y="9437"/>
                    <a:pt x="7000" y="9064"/>
                  </a:cubicBezTo>
                  <a:cubicBezTo>
                    <a:pt x="7148" y="9022"/>
                    <a:pt x="7299" y="9002"/>
                    <a:pt x="7451" y="9002"/>
                  </a:cubicBezTo>
                  <a:cubicBezTo>
                    <a:pt x="8015" y="9002"/>
                    <a:pt x="8580" y="9276"/>
                    <a:pt x="8951" y="9696"/>
                  </a:cubicBezTo>
                  <a:cubicBezTo>
                    <a:pt x="9586" y="10416"/>
                    <a:pt x="9372" y="11219"/>
                    <a:pt x="9108" y="12039"/>
                  </a:cubicBezTo>
                  <a:cubicBezTo>
                    <a:pt x="9622" y="12060"/>
                    <a:pt x="10132" y="12081"/>
                    <a:pt x="10645" y="12104"/>
                  </a:cubicBezTo>
                  <a:cubicBezTo>
                    <a:pt x="10846" y="12111"/>
                    <a:pt x="11296" y="12190"/>
                    <a:pt x="11656" y="12190"/>
                  </a:cubicBezTo>
                  <a:cubicBezTo>
                    <a:pt x="11868" y="12190"/>
                    <a:pt x="12048" y="12163"/>
                    <a:pt x="12128" y="12078"/>
                  </a:cubicBezTo>
                  <a:cubicBezTo>
                    <a:pt x="12357" y="11836"/>
                    <a:pt x="12119" y="10758"/>
                    <a:pt x="12097" y="10413"/>
                  </a:cubicBezTo>
                  <a:cubicBezTo>
                    <a:pt x="12062" y="9884"/>
                    <a:pt x="12029" y="9358"/>
                    <a:pt x="11994" y="8829"/>
                  </a:cubicBezTo>
                  <a:cubicBezTo>
                    <a:pt x="11988" y="8739"/>
                    <a:pt x="12053" y="8696"/>
                    <a:pt x="12122" y="8696"/>
                  </a:cubicBezTo>
                  <a:cubicBezTo>
                    <a:pt x="12196" y="8696"/>
                    <a:pt x="12276" y="8745"/>
                    <a:pt x="12283" y="8840"/>
                  </a:cubicBezTo>
                  <a:cubicBezTo>
                    <a:pt x="12727" y="9130"/>
                    <a:pt x="13198" y="9300"/>
                    <a:pt x="13719" y="9300"/>
                  </a:cubicBezTo>
                  <a:cubicBezTo>
                    <a:pt x="13826" y="9300"/>
                    <a:pt x="13934" y="9293"/>
                    <a:pt x="14045" y="9278"/>
                  </a:cubicBezTo>
                  <a:cubicBezTo>
                    <a:pt x="14924" y="9162"/>
                    <a:pt x="15764" y="8571"/>
                    <a:pt x="15540" y="7582"/>
                  </a:cubicBezTo>
                  <a:cubicBezTo>
                    <a:pt x="15355" y="6774"/>
                    <a:pt x="14769" y="5991"/>
                    <a:pt x="13869" y="5991"/>
                  </a:cubicBezTo>
                  <a:cubicBezTo>
                    <a:pt x="13858" y="5991"/>
                    <a:pt x="13847" y="5991"/>
                    <a:pt x="13836" y="5992"/>
                  </a:cubicBezTo>
                  <a:cubicBezTo>
                    <a:pt x="13178" y="6003"/>
                    <a:pt x="12568" y="6377"/>
                    <a:pt x="12029" y="6722"/>
                  </a:cubicBezTo>
                  <a:cubicBezTo>
                    <a:pt x="12008" y="6735"/>
                    <a:pt x="11985" y="6741"/>
                    <a:pt x="11963" y="6741"/>
                  </a:cubicBezTo>
                  <a:cubicBezTo>
                    <a:pt x="11886" y="6741"/>
                    <a:pt x="11814" y="6668"/>
                    <a:pt x="11817" y="6587"/>
                  </a:cubicBezTo>
                  <a:cubicBezTo>
                    <a:pt x="11859" y="5413"/>
                    <a:pt x="11853" y="4242"/>
                    <a:pt x="11813" y="3067"/>
                  </a:cubicBezTo>
                  <a:cubicBezTo>
                    <a:pt x="11810" y="2976"/>
                    <a:pt x="11874" y="2936"/>
                    <a:pt x="11942" y="2936"/>
                  </a:cubicBezTo>
                  <a:cubicBezTo>
                    <a:pt x="11951" y="2936"/>
                    <a:pt x="11960" y="2937"/>
                    <a:pt x="11969" y="2938"/>
                  </a:cubicBezTo>
                  <a:cubicBezTo>
                    <a:pt x="11967" y="2924"/>
                    <a:pt x="11964" y="2907"/>
                    <a:pt x="11967" y="2893"/>
                  </a:cubicBezTo>
                  <a:lnTo>
                    <a:pt x="11967" y="2893"/>
                  </a:lnTo>
                  <a:cubicBezTo>
                    <a:pt x="11393" y="2976"/>
                    <a:pt x="10775" y="3062"/>
                    <a:pt x="10174" y="3062"/>
                  </a:cubicBezTo>
                  <a:cubicBezTo>
                    <a:pt x="9881" y="3062"/>
                    <a:pt x="9593" y="3042"/>
                    <a:pt x="9314" y="2991"/>
                  </a:cubicBezTo>
                  <a:cubicBezTo>
                    <a:pt x="9289" y="3026"/>
                    <a:pt x="9255" y="3041"/>
                    <a:pt x="9220" y="3041"/>
                  </a:cubicBezTo>
                  <a:cubicBezTo>
                    <a:pt x="9126" y="3041"/>
                    <a:pt x="9026" y="2931"/>
                    <a:pt x="9084" y="2816"/>
                  </a:cubicBezTo>
                  <a:cubicBezTo>
                    <a:pt x="9396" y="2191"/>
                    <a:pt x="9624" y="1453"/>
                    <a:pt x="9326" y="775"/>
                  </a:cubicBezTo>
                  <a:cubicBezTo>
                    <a:pt x="9114" y="285"/>
                    <a:pt x="8681" y="0"/>
                    <a:pt x="8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8"/>
            <p:cNvSpPr/>
            <p:nvPr/>
          </p:nvSpPr>
          <p:spPr>
            <a:xfrm>
              <a:off x="7007188" y="1888030"/>
              <a:ext cx="657803" cy="483166"/>
            </a:xfrm>
            <a:custGeom>
              <a:rect b="b" l="l" r="r" t="t"/>
              <a:pathLst>
                <a:path extrusionOk="0" h="8574" w="11673">
                  <a:moveTo>
                    <a:pt x="2640" y="11"/>
                  </a:moveTo>
                  <a:lnTo>
                    <a:pt x="2640" y="11"/>
                  </a:lnTo>
                  <a:cubicBezTo>
                    <a:pt x="2211" y="16"/>
                    <a:pt x="1780" y="10"/>
                    <a:pt x="1349" y="36"/>
                  </a:cubicBezTo>
                  <a:cubicBezTo>
                    <a:pt x="1060" y="56"/>
                    <a:pt x="290" y="0"/>
                    <a:pt x="133" y="326"/>
                  </a:cubicBezTo>
                  <a:cubicBezTo>
                    <a:pt x="1" y="601"/>
                    <a:pt x="139" y="1263"/>
                    <a:pt x="157" y="1561"/>
                  </a:cubicBezTo>
                  <a:cubicBezTo>
                    <a:pt x="183" y="1969"/>
                    <a:pt x="241" y="2373"/>
                    <a:pt x="252" y="2780"/>
                  </a:cubicBezTo>
                  <a:cubicBezTo>
                    <a:pt x="547" y="2679"/>
                    <a:pt x="868" y="2627"/>
                    <a:pt x="1186" y="2627"/>
                  </a:cubicBezTo>
                  <a:cubicBezTo>
                    <a:pt x="2224" y="2627"/>
                    <a:pt x="3241" y="3178"/>
                    <a:pt x="3308" y="4365"/>
                  </a:cubicBezTo>
                  <a:cubicBezTo>
                    <a:pt x="3373" y="5477"/>
                    <a:pt x="2486" y="5944"/>
                    <a:pt x="1549" y="5944"/>
                  </a:cubicBezTo>
                  <a:cubicBezTo>
                    <a:pt x="1108" y="5944"/>
                    <a:pt x="657" y="5840"/>
                    <a:pt x="289" y="5652"/>
                  </a:cubicBezTo>
                  <a:lnTo>
                    <a:pt x="289" y="5652"/>
                  </a:lnTo>
                  <a:cubicBezTo>
                    <a:pt x="326" y="6612"/>
                    <a:pt x="253" y="7582"/>
                    <a:pt x="216" y="8542"/>
                  </a:cubicBezTo>
                  <a:cubicBezTo>
                    <a:pt x="557" y="8551"/>
                    <a:pt x="897" y="8556"/>
                    <a:pt x="1238" y="8556"/>
                  </a:cubicBezTo>
                  <a:cubicBezTo>
                    <a:pt x="1906" y="8556"/>
                    <a:pt x="2575" y="8538"/>
                    <a:pt x="3244" y="8499"/>
                  </a:cubicBezTo>
                  <a:cubicBezTo>
                    <a:pt x="2794" y="7255"/>
                    <a:pt x="3254" y="5614"/>
                    <a:pt x="4776" y="5498"/>
                  </a:cubicBezTo>
                  <a:cubicBezTo>
                    <a:pt x="4816" y="5495"/>
                    <a:pt x="4857" y="5493"/>
                    <a:pt x="4897" y="5493"/>
                  </a:cubicBezTo>
                  <a:cubicBezTo>
                    <a:pt x="5511" y="5493"/>
                    <a:pt x="6030" y="5859"/>
                    <a:pt x="6285" y="6422"/>
                  </a:cubicBezTo>
                  <a:cubicBezTo>
                    <a:pt x="6606" y="7133"/>
                    <a:pt x="6427" y="7895"/>
                    <a:pt x="6119" y="8573"/>
                  </a:cubicBezTo>
                  <a:cubicBezTo>
                    <a:pt x="6457" y="8543"/>
                    <a:pt x="6799" y="8551"/>
                    <a:pt x="7139" y="8535"/>
                  </a:cubicBezTo>
                  <a:cubicBezTo>
                    <a:pt x="7365" y="8525"/>
                    <a:pt x="7592" y="8508"/>
                    <a:pt x="7816" y="8489"/>
                  </a:cubicBezTo>
                  <a:cubicBezTo>
                    <a:pt x="7967" y="8473"/>
                    <a:pt x="8357" y="8507"/>
                    <a:pt x="8488" y="8414"/>
                  </a:cubicBezTo>
                  <a:cubicBezTo>
                    <a:pt x="8813" y="8180"/>
                    <a:pt x="8735" y="7403"/>
                    <a:pt x="8726" y="7061"/>
                  </a:cubicBezTo>
                  <a:cubicBezTo>
                    <a:pt x="8715" y="6583"/>
                    <a:pt x="8632" y="6118"/>
                    <a:pt x="8553" y="5649"/>
                  </a:cubicBezTo>
                  <a:cubicBezTo>
                    <a:pt x="8539" y="5567"/>
                    <a:pt x="8592" y="5512"/>
                    <a:pt x="8653" y="5495"/>
                  </a:cubicBezTo>
                  <a:cubicBezTo>
                    <a:pt x="8649" y="5439"/>
                    <a:pt x="8706" y="5384"/>
                    <a:pt x="8767" y="5384"/>
                  </a:cubicBezTo>
                  <a:cubicBezTo>
                    <a:pt x="8784" y="5384"/>
                    <a:pt x="8801" y="5388"/>
                    <a:pt x="8817" y="5397"/>
                  </a:cubicBezTo>
                  <a:cubicBezTo>
                    <a:pt x="9120" y="5570"/>
                    <a:pt x="9518" y="5662"/>
                    <a:pt x="9918" y="5662"/>
                  </a:cubicBezTo>
                  <a:cubicBezTo>
                    <a:pt x="10791" y="5662"/>
                    <a:pt x="11673" y="5225"/>
                    <a:pt x="11587" y="4234"/>
                  </a:cubicBezTo>
                  <a:cubicBezTo>
                    <a:pt x="11500" y="3231"/>
                    <a:pt x="10659" y="2848"/>
                    <a:pt x="9794" y="2848"/>
                  </a:cubicBezTo>
                  <a:cubicBezTo>
                    <a:pt x="9358" y="2848"/>
                    <a:pt x="8916" y="2945"/>
                    <a:pt x="8561" y="3109"/>
                  </a:cubicBezTo>
                  <a:cubicBezTo>
                    <a:pt x="8539" y="3120"/>
                    <a:pt x="8518" y="3124"/>
                    <a:pt x="8499" y="3124"/>
                  </a:cubicBezTo>
                  <a:cubicBezTo>
                    <a:pt x="8390" y="3124"/>
                    <a:pt x="8327" y="2982"/>
                    <a:pt x="8410" y="2899"/>
                  </a:cubicBezTo>
                  <a:lnTo>
                    <a:pt x="8410" y="2899"/>
                  </a:lnTo>
                  <a:cubicBezTo>
                    <a:pt x="8397" y="2903"/>
                    <a:pt x="8382" y="2905"/>
                    <a:pt x="8368" y="2905"/>
                  </a:cubicBezTo>
                  <a:cubicBezTo>
                    <a:pt x="8299" y="2905"/>
                    <a:pt x="8227" y="2858"/>
                    <a:pt x="8227" y="2766"/>
                  </a:cubicBezTo>
                  <a:cubicBezTo>
                    <a:pt x="8222" y="2349"/>
                    <a:pt x="8229" y="1933"/>
                    <a:pt x="8234" y="1519"/>
                  </a:cubicBezTo>
                  <a:cubicBezTo>
                    <a:pt x="8235" y="1309"/>
                    <a:pt x="8238" y="1103"/>
                    <a:pt x="8239" y="895"/>
                  </a:cubicBezTo>
                  <a:cubicBezTo>
                    <a:pt x="8240" y="760"/>
                    <a:pt x="8302" y="451"/>
                    <a:pt x="8256" y="302"/>
                  </a:cubicBezTo>
                  <a:cubicBezTo>
                    <a:pt x="8233" y="283"/>
                    <a:pt x="8220" y="255"/>
                    <a:pt x="8218" y="224"/>
                  </a:cubicBezTo>
                  <a:cubicBezTo>
                    <a:pt x="8090" y="52"/>
                    <a:pt x="7789" y="17"/>
                    <a:pt x="7498" y="17"/>
                  </a:cubicBezTo>
                  <a:cubicBezTo>
                    <a:pt x="7299" y="17"/>
                    <a:pt x="7104" y="33"/>
                    <a:pt x="6975" y="33"/>
                  </a:cubicBezTo>
                  <a:cubicBezTo>
                    <a:pt x="6971" y="33"/>
                    <a:pt x="6968" y="33"/>
                    <a:pt x="6965" y="33"/>
                  </a:cubicBezTo>
                  <a:cubicBezTo>
                    <a:pt x="6910" y="33"/>
                    <a:pt x="6856" y="32"/>
                    <a:pt x="6801" y="32"/>
                  </a:cubicBezTo>
                  <a:cubicBezTo>
                    <a:pt x="6425" y="32"/>
                    <a:pt x="6049" y="46"/>
                    <a:pt x="5674" y="60"/>
                  </a:cubicBezTo>
                  <a:cubicBezTo>
                    <a:pt x="5929" y="807"/>
                    <a:pt x="6002" y="1677"/>
                    <a:pt x="5510" y="2348"/>
                  </a:cubicBezTo>
                  <a:cubicBezTo>
                    <a:pt x="5209" y="2760"/>
                    <a:pt x="4753" y="2980"/>
                    <a:pt x="4265" y="2980"/>
                  </a:cubicBezTo>
                  <a:cubicBezTo>
                    <a:pt x="4164" y="2980"/>
                    <a:pt x="4062" y="2971"/>
                    <a:pt x="3959" y="2952"/>
                  </a:cubicBezTo>
                  <a:cubicBezTo>
                    <a:pt x="2578" y="2698"/>
                    <a:pt x="2157" y="1178"/>
                    <a:pt x="2640" y="1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8"/>
            <p:cNvSpPr/>
            <p:nvPr/>
          </p:nvSpPr>
          <p:spPr>
            <a:xfrm>
              <a:off x="7018458" y="1381645"/>
              <a:ext cx="482321" cy="657859"/>
            </a:xfrm>
            <a:custGeom>
              <a:rect b="b" l="l" r="r" t="t"/>
              <a:pathLst>
                <a:path extrusionOk="0" h="11674" w="8559">
                  <a:moveTo>
                    <a:pt x="8025" y="0"/>
                  </a:moveTo>
                  <a:cubicBezTo>
                    <a:pt x="7922" y="0"/>
                    <a:pt x="7803" y="6"/>
                    <a:pt x="7664" y="9"/>
                  </a:cubicBezTo>
                  <a:cubicBezTo>
                    <a:pt x="7204" y="20"/>
                    <a:pt x="6748" y="61"/>
                    <a:pt x="6291" y="119"/>
                  </a:cubicBezTo>
                  <a:cubicBezTo>
                    <a:pt x="6825" y="1154"/>
                    <a:pt x="6011" y="2383"/>
                    <a:pt x="4865" y="2546"/>
                  </a:cubicBezTo>
                  <a:cubicBezTo>
                    <a:pt x="4758" y="2562"/>
                    <a:pt x="4654" y="2569"/>
                    <a:pt x="4552" y="2569"/>
                  </a:cubicBezTo>
                  <a:cubicBezTo>
                    <a:pt x="3290" y="2569"/>
                    <a:pt x="2422" y="1438"/>
                    <a:pt x="2541" y="210"/>
                  </a:cubicBezTo>
                  <a:lnTo>
                    <a:pt x="2541" y="210"/>
                  </a:lnTo>
                  <a:cubicBezTo>
                    <a:pt x="1742" y="261"/>
                    <a:pt x="941" y="311"/>
                    <a:pt x="140" y="362"/>
                  </a:cubicBezTo>
                  <a:cubicBezTo>
                    <a:pt x="239" y="1332"/>
                    <a:pt x="282" y="2301"/>
                    <a:pt x="267" y="3276"/>
                  </a:cubicBezTo>
                  <a:cubicBezTo>
                    <a:pt x="602" y="3147"/>
                    <a:pt x="971" y="3078"/>
                    <a:pt x="1332" y="3078"/>
                  </a:cubicBezTo>
                  <a:cubicBezTo>
                    <a:pt x="2289" y="3078"/>
                    <a:pt x="3195" y="3560"/>
                    <a:pt x="3295" y="4690"/>
                  </a:cubicBezTo>
                  <a:cubicBezTo>
                    <a:pt x="3355" y="5378"/>
                    <a:pt x="2957" y="5955"/>
                    <a:pt x="2334" y="6223"/>
                  </a:cubicBezTo>
                  <a:cubicBezTo>
                    <a:pt x="2078" y="6333"/>
                    <a:pt x="1817" y="6380"/>
                    <a:pt x="1556" y="6380"/>
                  </a:cubicBezTo>
                  <a:cubicBezTo>
                    <a:pt x="1074" y="6380"/>
                    <a:pt x="593" y="6221"/>
                    <a:pt x="145" y="6017"/>
                  </a:cubicBezTo>
                  <a:cubicBezTo>
                    <a:pt x="102" y="6959"/>
                    <a:pt x="54" y="7904"/>
                    <a:pt x="0" y="8848"/>
                  </a:cubicBezTo>
                  <a:cubicBezTo>
                    <a:pt x="234" y="8778"/>
                    <a:pt x="536" y="8789"/>
                    <a:pt x="725" y="8771"/>
                  </a:cubicBezTo>
                  <a:cubicBezTo>
                    <a:pt x="1108" y="8733"/>
                    <a:pt x="1494" y="8707"/>
                    <a:pt x="1879" y="8707"/>
                  </a:cubicBezTo>
                  <a:cubicBezTo>
                    <a:pt x="2081" y="8707"/>
                    <a:pt x="2283" y="8714"/>
                    <a:pt x="2484" y="8730"/>
                  </a:cubicBezTo>
                  <a:cubicBezTo>
                    <a:pt x="2530" y="8733"/>
                    <a:pt x="2562" y="8754"/>
                    <a:pt x="2583" y="8783"/>
                  </a:cubicBezTo>
                  <a:cubicBezTo>
                    <a:pt x="2589" y="8782"/>
                    <a:pt x="2595" y="8781"/>
                    <a:pt x="2601" y="8781"/>
                  </a:cubicBezTo>
                  <a:cubicBezTo>
                    <a:pt x="2669" y="8781"/>
                    <a:pt x="2741" y="8846"/>
                    <a:pt x="2714" y="8923"/>
                  </a:cubicBezTo>
                  <a:cubicBezTo>
                    <a:pt x="2341" y="9967"/>
                    <a:pt x="2490" y="11389"/>
                    <a:pt x="3794" y="11647"/>
                  </a:cubicBezTo>
                  <a:cubicBezTo>
                    <a:pt x="3886" y="11665"/>
                    <a:pt x="3976" y="11674"/>
                    <a:pt x="4064" y="11674"/>
                  </a:cubicBezTo>
                  <a:cubicBezTo>
                    <a:pt x="4632" y="11674"/>
                    <a:pt x="5101" y="11308"/>
                    <a:pt x="5296" y="10741"/>
                  </a:cubicBezTo>
                  <a:cubicBezTo>
                    <a:pt x="5486" y="10185"/>
                    <a:pt x="5358" y="9615"/>
                    <a:pt x="5188" y="9076"/>
                  </a:cubicBezTo>
                  <a:cubicBezTo>
                    <a:pt x="5155" y="8971"/>
                    <a:pt x="5233" y="8911"/>
                    <a:pt x="5317" y="8911"/>
                  </a:cubicBezTo>
                  <a:cubicBezTo>
                    <a:pt x="5333" y="8911"/>
                    <a:pt x="5348" y="8913"/>
                    <a:pt x="5364" y="8917"/>
                  </a:cubicBezTo>
                  <a:cubicBezTo>
                    <a:pt x="5365" y="8866"/>
                    <a:pt x="5390" y="8821"/>
                    <a:pt x="5450" y="8814"/>
                  </a:cubicBezTo>
                  <a:cubicBezTo>
                    <a:pt x="5882" y="8761"/>
                    <a:pt x="6315" y="8736"/>
                    <a:pt x="6748" y="8736"/>
                  </a:cubicBezTo>
                  <a:cubicBezTo>
                    <a:pt x="6903" y="8736"/>
                    <a:pt x="7057" y="8739"/>
                    <a:pt x="7212" y="8746"/>
                  </a:cubicBezTo>
                  <a:cubicBezTo>
                    <a:pt x="7232" y="8746"/>
                    <a:pt x="7254" y="8747"/>
                    <a:pt x="7276" y="8747"/>
                  </a:cubicBezTo>
                  <a:cubicBezTo>
                    <a:pt x="7359" y="8747"/>
                    <a:pt x="7453" y="8743"/>
                    <a:pt x="7550" y="8743"/>
                  </a:cubicBezTo>
                  <a:cubicBezTo>
                    <a:pt x="7693" y="8743"/>
                    <a:pt x="7844" y="8750"/>
                    <a:pt x="7975" y="8786"/>
                  </a:cubicBezTo>
                  <a:cubicBezTo>
                    <a:pt x="8043" y="7911"/>
                    <a:pt x="8089" y="7035"/>
                    <a:pt x="8105" y="6156"/>
                  </a:cubicBezTo>
                  <a:lnTo>
                    <a:pt x="8105" y="6156"/>
                  </a:lnTo>
                  <a:cubicBezTo>
                    <a:pt x="7782" y="6221"/>
                    <a:pt x="7441" y="6272"/>
                    <a:pt x="7108" y="6272"/>
                  </a:cubicBezTo>
                  <a:cubicBezTo>
                    <a:pt x="6598" y="6272"/>
                    <a:pt x="6103" y="6153"/>
                    <a:pt x="5705" y="5785"/>
                  </a:cubicBezTo>
                  <a:cubicBezTo>
                    <a:pt x="5273" y="5384"/>
                    <a:pt x="5108" y="4799"/>
                    <a:pt x="5355" y="4249"/>
                  </a:cubicBezTo>
                  <a:cubicBezTo>
                    <a:pt x="5682" y="3519"/>
                    <a:pt x="6650" y="2993"/>
                    <a:pt x="7522" y="2993"/>
                  </a:cubicBezTo>
                  <a:cubicBezTo>
                    <a:pt x="7907" y="2993"/>
                    <a:pt x="8274" y="3095"/>
                    <a:pt x="8559" y="3328"/>
                  </a:cubicBezTo>
                  <a:cubicBezTo>
                    <a:pt x="8559" y="2443"/>
                    <a:pt x="8558" y="1555"/>
                    <a:pt x="8559" y="670"/>
                  </a:cubicBezTo>
                  <a:cubicBezTo>
                    <a:pt x="8559" y="82"/>
                    <a:pt x="8420" y="0"/>
                    <a:pt x="80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8"/>
            <p:cNvSpPr/>
            <p:nvPr/>
          </p:nvSpPr>
          <p:spPr>
            <a:xfrm>
              <a:off x="6360996" y="1707138"/>
              <a:ext cx="823366" cy="653182"/>
            </a:xfrm>
            <a:custGeom>
              <a:rect b="b" l="l" r="r" t="t"/>
              <a:pathLst>
                <a:path extrusionOk="0" h="11591" w="14611">
                  <a:moveTo>
                    <a:pt x="6632" y="1"/>
                  </a:moveTo>
                  <a:cubicBezTo>
                    <a:pt x="6589" y="1"/>
                    <a:pt x="6546" y="2"/>
                    <a:pt x="6502" y="5"/>
                  </a:cubicBezTo>
                  <a:cubicBezTo>
                    <a:pt x="4964" y="101"/>
                    <a:pt x="4462" y="2075"/>
                    <a:pt x="5734" y="2911"/>
                  </a:cubicBezTo>
                  <a:cubicBezTo>
                    <a:pt x="5848" y="2985"/>
                    <a:pt x="5799" y="3174"/>
                    <a:pt x="5662" y="3174"/>
                  </a:cubicBezTo>
                  <a:cubicBezTo>
                    <a:pt x="5659" y="3174"/>
                    <a:pt x="5655" y="3173"/>
                    <a:pt x="5652" y="3173"/>
                  </a:cubicBezTo>
                  <a:cubicBezTo>
                    <a:pt x="4787" y="3122"/>
                    <a:pt x="3920" y="3078"/>
                    <a:pt x="3054" y="3019"/>
                  </a:cubicBezTo>
                  <a:cubicBezTo>
                    <a:pt x="2998" y="3016"/>
                    <a:pt x="2959" y="2985"/>
                    <a:pt x="2938" y="2945"/>
                  </a:cubicBezTo>
                  <a:lnTo>
                    <a:pt x="2895" y="2956"/>
                  </a:lnTo>
                  <a:cubicBezTo>
                    <a:pt x="2896" y="2957"/>
                    <a:pt x="2896" y="2960"/>
                    <a:pt x="2896" y="2961"/>
                  </a:cubicBezTo>
                  <a:cubicBezTo>
                    <a:pt x="2951" y="3999"/>
                    <a:pt x="2928" y="5038"/>
                    <a:pt x="2943" y="6076"/>
                  </a:cubicBezTo>
                  <a:cubicBezTo>
                    <a:pt x="2944" y="6155"/>
                    <a:pt x="2876" y="6203"/>
                    <a:pt x="2807" y="6203"/>
                  </a:cubicBezTo>
                  <a:cubicBezTo>
                    <a:pt x="2783" y="6203"/>
                    <a:pt x="2759" y="6197"/>
                    <a:pt x="2738" y="6184"/>
                  </a:cubicBezTo>
                  <a:cubicBezTo>
                    <a:pt x="2451" y="6017"/>
                    <a:pt x="2140" y="5940"/>
                    <a:pt x="1835" y="5940"/>
                  </a:cubicBezTo>
                  <a:cubicBezTo>
                    <a:pt x="891" y="5940"/>
                    <a:pt x="0" y="6675"/>
                    <a:pt x="33" y="7728"/>
                  </a:cubicBezTo>
                  <a:cubicBezTo>
                    <a:pt x="62" y="8611"/>
                    <a:pt x="778" y="9166"/>
                    <a:pt x="1504" y="9166"/>
                  </a:cubicBezTo>
                  <a:cubicBezTo>
                    <a:pt x="1950" y="9166"/>
                    <a:pt x="2400" y="8956"/>
                    <a:pt x="2695" y="8483"/>
                  </a:cubicBezTo>
                  <a:cubicBezTo>
                    <a:pt x="2724" y="8438"/>
                    <a:pt x="2769" y="8418"/>
                    <a:pt x="2814" y="8418"/>
                  </a:cubicBezTo>
                  <a:cubicBezTo>
                    <a:pt x="2891" y="8418"/>
                    <a:pt x="2969" y="8476"/>
                    <a:pt x="2964" y="8567"/>
                  </a:cubicBezTo>
                  <a:cubicBezTo>
                    <a:pt x="2932" y="9126"/>
                    <a:pt x="2914" y="9683"/>
                    <a:pt x="2912" y="10243"/>
                  </a:cubicBezTo>
                  <a:cubicBezTo>
                    <a:pt x="2912" y="10609"/>
                    <a:pt x="2767" y="11261"/>
                    <a:pt x="3118" y="11468"/>
                  </a:cubicBezTo>
                  <a:cubicBezTo>
                    <a:pt x="3220" y="11529"/>
                    <a:pt x="3411" y="11548"/>
                    <a:pt x="3628" y="11548"/>
                  </a:cubicBezTo>
                  <a:cubicBezTo>
                    <a:pt x="4003" y="11548"/>
                    <a:pt x="4458" y="11491"/>
                    <a:pt x="4673" y="11491"/>
                  </a:cubicBezTo>
                  <a:cubicBezTo>
                    <a:pt x="4678" y="11491"/>
                    <a:pt x="4684" y="11491"/>
                    <a:pt x="4690" y="11491"/>
                  </a:cubicBezTo>
                  <a:cubicBezTo>
                    <a:pt x="5088" y="11494"/>
                    <a:pt x="5484" y="11501"/>
                    <a:pt x="5880" y="11505"/>
                  </a:cubicBezTo>
                  <a:cubicBezTo>
                    <a:pt x="4944" y="10420"/>
                    <a:pt x="6127" y="8834"/>
                    <a:pt x="7515" y="8834"/>
                  </a:cubicBezTo>
                  <a:cubicBezTo>
                    <a:pt x="7525" y="8834"/>
                    <a:pt x="7534" y="8835"/>
                    <a:pt x="7543" y="8835"/>
                  </a:cubicBezTo>
                  <a:cubicBezTo>
                    <a:pt x="8997" y="8855"/>
                    <a:pt x="9892" y="10481"/>
                    <a:pt x="9034" y="11591"/>
                  </a:cubicBezTo>
                  <a:cubicBezTo>
                    <a:pt x="9822" y="11559"/>
                    <a:pt x="10614" y="11527"/>
                    <a:pt x="11405" y="11494"/>
                  </a:cubicBezTo>
                  <a:cubicBezTo>
                    <a:pt x="11433" y="10575"/>
                    <a:pt x="11441" y="9642"/>
                    <a:pt x="11554" y="8732"/>
                  </a:cubicBezTo>
                  <a:lnTo>
                    <a:pt x="11554" y="8731"/>
                  </a:lnTo>
                  <a:cubicBezTo>
                    <a:pt x="11484" y="8646"/>
                    <a:pt x="11560" y="8515"/>
                    <a:pt x="11668" y="8515"/>
                  </a:cubicBezTo>
                  <a:cubicBezTo>
                    <a:pt x="11690" y="8515"/>
                    <a:pt x="11714" y="8521"/>
                    <a:pt x="11738" y="8533"/>
                  </a:cubicBezTo>
                  <a:cubicBezTo>
                    <a:pt x="12141" y="8748"/>
                    <a:pt x="12580" y="8899"/>
                    <a:pt x="13029" y="8899"/>
                  </a:cubicBezTo>
                  <a:cubicBezTo>
                    <a:pt x="13190" y="8899"/>
                    <a:pt x="13353" y="8879"/>
                    <a:pt x="13515" y="8837"/>
                  </a:cubicBezTo>
                  <a:cubicBezTo>
                    <a:pt x="14193" y="8659"/>
                    <a:pt x="14611" y="8079"/>
                    <a:pt x="14466" y="7378"/>
                  </a:cubicBezTo>
                  <a:cubicBezTo>
                    <a:pt x="14266" y="6423"/>
                    <a:pt x="13438" y="6109"/>
                    <a:pt x="12594" y="6109"/>
                  </a:cubicBezTo>
                  <a:cubicBezTo>
                    <a:pt x="12284" y="6109"/>
                    <a:pt x="11973" y="6151"/>
                    <a:pt x="11689" y="6219"/>
                  </a:cubicBezTo>
                  <a:cubicBezTo>
                    <a:pt x="11681" y="6222"/>
                    <a:pt x="11672" y="6223"/>
                    <a:pt x="11664" y="6223"/>
                  </a:cubicBezTo>
                  <a:cubicBezTo>
                    <a:pt x="11581" y="6223"/>
                    <a:pt x="11528" y="6106"/>
                    <a:pt x="11582" y="6048"/>
                  </a:cubicBezTo>
                  <a:cubicBezTo>
                    <a:pt x="11571" y="6037"/>
                    <a:pt x="11561" y="6025"/>
                    <a:pt x="11555" y="6009"/>
                  </a:cubicBezTo>
                  <a:cubicBezTo>
                    <a:pt x="11385" y="5465"/>
                    <a:pt x="11340" y="4878"/>
                    <a:pt x="11322" y="4310"/>
                  </a:cubicBezTo>
                  <a:cubicBezTo>
                    <a:pt x="11313" y="4052"/>
                    <a:pt x="11222" y="3582"/>
                    <a:pt x="11355" y="3306"/>
                  </a:cubicBezTo>
                  <a:lnTo>
                    <a:pt x="11355" y="3306"/>
                  </a:lnTo>
                  <a:cubicBezTo>
                    <a:pt x="10936" y="3376"/>
                    <a:pt x="10508" y="3404"/>
                    <a:pt x="10077" y="3404"/>
                  </a:cubicBezTo>
                  <a:cubicBezTo>
                    <a:pt x="9407" y="3404"/>
                    <a:pt x="8731" y="3338"/>
                    <a:pt x="8080" y="3266"/>
                  </a:cubicBezTo>
                  <a:cubicBezTo>
                    <a:pt x="7979" y="3256"/>
                    <a:pt x="7898" y="3141"/>
                    <a:pt x="7966" y="3047"/>
                  </a:cubicBezTo>
                  <a:cubicBezTo>
                    <a:pt x="8821" y="1835"/>
                    <a:pt x="8215" y="1"/>
                    <a:pt x="6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8"/>
            <p:cNvSpPr/>
            <p:nvPr/>
          </p:nvSpPr>
          <p:spPr>
            <a:xfrm>
              <a:off x="6519515" y="2221807"/>
              <a:ext cx="489534" cy="884452"/>
            </a:xfrm>
            <a:custGeom>
              <a:rect b="b" l="l" r="r" t="t"/>
              <a:pathLst>
                <a:path extrusionOk="0" h="15695" w="8687">
                  <a:moveTo>
                    <a:pt x="4763" y="1"/>
                  </a:moveTo>
                  <a:cubicBezTo>
                    <a:pt x="3545" y="1"/>
                    <a:pt x="2239" y="1455"/>
                    <a:pt x="3517" y="2404"/>
                  </a:cubicBezTo>
                  <a:cubicBezTo>
                    <a:pt x="3630" y="2487"/>
                    <a:pt x="3583" y="2672"/>
                    <a:pt x="3435" y="2672"/>
                  </a:cubicBezTo>
                  <a:cubicBezTo>
                    <a:pt x="3434" y="2672"/>
                    <a:pt x="3434" y="2672"/>
                    <a:pt x="3434" y="2672"/>
                  </a:cubicBezTo>
                  <a:cubicBezTo>
                    <a:pt x="2320" y="2654"/>
                    <a:pt x="1205" y="2639"/>
                    <a:pt x="93" y="2625"/>
                  </a:cubicBezTo>
                  <a:lnTo>
                    <a:pt x="93" y="2625"/>
                  </a:lnTo>
                  <a:cubicBezTo>
                    <a:pt x="2" y="3633"/>
                    <a:pt x="1" y="4633"/>
                    <a:pt x="103" y="5637"/>
                  </a:cubicBezTo>
                  <a:cubicBezTo>
                    <a:pt x="508" y="5137"/>
                    <a:pt x="1082" y="4906"/>
                    <a:pt x="1656" y="4906"/>
                  </a:cubicBezTo>
                  <a:cubicBezTo>
                    <a:pt x="2621" y="4906"/>
                    <a:pt x="3584" y="5560"/>
                    <a:pt x="3740" y="6693"/>
                  </a:cubicBezTo>
                  <a:cubicBezTo>
                    <a:pt x="3959" y="8264"/>
                    <a:pt x="2715" y="9264"/>
                    <a:pt x="1384" y="9264"/>
                  </a:cubicBezTo>
                  <a:cubicBezTo>
                    <a:pt x="949" y="9264"/>
                    <a:pt x="504" y="9157"/>
                    <a:pt x="97" y="8928"/>
                  </a:cubicBezTo>
                  <a:lnTo>
                    <a:pt x="97" y="8928"/>
                  </a:lnTo>
                  <a:cubicBezTo>
                    <a:pt x="105" y="9959"/>
                    <a:pt x="29" y="11054"/>
                    <a:pt x="169" y="12064"/>
                  </a:cubicBezTo>
                  <a:cubicBezTo>
                    <a:pt x="232" y="12516"/>
                    <a:pt x="180" y="12475"/>
                    <a:pt x="629" y="12511"/>
                  </a:cubicBezTo>
                  <a:cubicBezTo>
                    <a:pt x="674" y="12514"/>
                    <a:pt x="719" y="12515"/>
                    <a:pt x="765" y="12515"/>
                  </a:cubicBezTo>
                  <a:cubicBezTo>
                    <a:pt x="963" y="12515"/>
                    <a:pt x="1167" y="12489"/>
                    <a:pt x="1362" y="12483"/>
                  </a:cubicBezTo>
                  <a:cubicBezTo>
                    <a:pt x="1898" y="12463"/>
                    <a:pt x="2434" y="12443"/>
                    <a:pt x="2972" y="12423"/>
                  </a:cubicBezTo>
                  <a:cubicBezTo>
                    <a:pt x="2973" y="12423"/>
                    <a:pt x="2975" y="12423"/>
                    <a:pt x="2977" y="12423"/>
                  </a:cubicBezTo>
                  <a:cubicBezTo>
                    <a:pt x="3084" y="12423"/>
                    <a:pt x="3145" y="12561"/>
                    <a:pt x="3087" y="12644"/>
                  </a:cubicBezTo>
                  <a:cubicBezTo>
                    <a:pt x="2237" y="13907"/>
                    <a:pt x="3018" y="15694"/>
                    <a:pt x="4580" y="15694"/>
                  </a:cubicBezTo>
                  <a:cubicBezTo>
                    <a:pt x="4616" y="15694"/>
                    <a:pt x="4652" y="15693"/>
                    <a:pt x="4688" y="15691"/>
                  </a:cubicBezTo>
                  <a:cubicBezTo>
                    <a:pt x="6407" y="15602"/>
                    <a:pt x="7024" y="13557"/>
                    <a:pt x="5876" y="12386"/>
                  </a:cubicBezTo>
                  <a:cubicBezTo>
                    <a:pt x="5791" y="12300"/>
                    <a:pt x="5859" y="12144"/>
                    <a:pt x="5978" y="12144"/>
                  </a:cubicBezTo>
                  <a:cubicBezTo>
                    <a:pt x="5981" y="12144"/>
                    <a:pt x="5984" y="12144"/>
                    <a:pt x="5987" y="12144"/>
                  </a:cubicBezTo>
                  <a:cubicBezTo>
                    <a:pt x="6160" y="12156"/>
                    <a:pt x="6332" y="12162"/>
                    <a:pt x="6503" y="12162"/>
                  </a:cubicBezTo>
                  <a:cubicBezTo>
                    <a:pt x="7143" y="12162"/>
                    <a:pt x="7769" y="12081"/>
                    <a:pt x="8399" y="11921"/>
                  </a:cubicBezTo>
                  <a:cubicBezTo>
                    <a:pt x="8401" y="11920"/>
                    <a:pt x="8403" y="11920"/>
                    <a:pt x="8406" y="11920"/>
                  </a:cubicBezTo>
                  <a:cubicBezTo>
                    <a:pt x="8408" y="11920"/>
                    <a:pt x="8411" y="11920"/>
                    <a:pt x="8413" y="11919"/>
                  </a:cubicBezTo>
                  <a:cubicBezTo>
                    <a:pt x="8468" y="10921"/>
                    <a:pt x="8560" y="9926"/>
                    <a:pt x="8687" y="8934"/>
                  </a:cubicBezTo>
                  <a:lnTo>
                    <a:pt x="8687" y="8934"/>
                  </a:lnTo>
                  <a:cubicBezTo>
                    <a:pt x="8234" y="9253"/>
                    <a:pt x="7709" y="9457"/>
                    <a:pt x="7167" y="9457"/>
                  </a:cubicBezTo>
                  <a:cubicBezTo>
                    <a:pt x="6939" y="9457"/>
                    <a:pt x="6709" y="9421"/>
                    <a:pt x="6480" y="9343"/>
                  </a:cubicBezTo>
                  <a:cubicBezTo>
                    <a:pt x="5768" y="9097"/>
                    <a:pt x="5184" y="8454"/>
                    <a:pt x="5137" y="7682"/>
                  </a:cubicBezTo>
                  <a:cubicBezTo>
                    <a:pt x="5054" y="6346"/>
                    <a:pt x="6106" y="5665"/>
                    <a:pt x="7213" y="5665"/>
                  </a:cubicBezTo>
                  <a:cubicBezTo>
                    <a:pt x="7670" y="5665"/>
                    <a:pt x="8135" y="5780"/>
                    <a:pt x="8535" y="6014"/>
                  </a:cubicBezTo>
                  <a:cubicBezTo>
                    <a:pt x="8620" y="4937"/>
                    <a:pt x="8610" y="3872"/>
                    <a:pt x="8583" y="2793"/>
                  </a:cubicBezTo>
                  <a:cubicBezTo>
                    <a:pt x="8581" y="2781"/>
                    <a:pt x="8577" y="2769"/>
                    <a:pt x="8577" y="2756"/>
                  </a:cubicBezTo>
                  <a:cubicBezTo>
                    <a:pt x="8578" y="2723"/>
                    <a:pt x="8579" y="2688"/>
                    <a:pt x="8581" y="2654"/>
                  </a:cubicBezTo>
                  <a:lnTo>
                    <a:pt x="8581" y="2654"/>
                  </a:lnTo>
                  <a:cubicBezTo>
                    <a:pt x="7676" y="2692"/>
                    <a:pt x="6769" y="2729"/>
                    <a:pt x="5864" y="2766"/>
                  </a:cubicBezTo>
                  <a:cubicBezTo>
                    <a:pt x="5862" y="2766"/>
                    <a:pt x="5861" y="2766"/>
                    <a:pt x="5859" y="2766"/>
                  </a:cubicBezTo>
                  <a:cubicBezTo>
                    <a:pt x="5736" y="2766"/>
                    <a:pt x="5683" y="2591"/>
                    <a:pt x="5771" y="2514"/>
                  </a:cubicBezTo>
                  <a:cubicBezTo>
                    <a:pt x="6681" y="1720"/>
                    <a:pt x="6241" y="332"/>
                    <a:pt x="5115" y="44"/>
                  </a:cubicBezTo>
                  <a:cubicBezTo>
                    <a:pt x="5000" y="15"/>
                    <a:pt x="4882" y="1"/>
                    <a:pt x="47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9"/>
          <p:cNvSpPr txBox="1"/>
          <p:nvPr>
            <p:ph idx="1" type="subTitle"/>
          </p:nvPr>
        </p:nvSpPr>
        <p:spPr>
          <a:xfrm>
            <a:off x="3415175" y="3178124"/>
            <a:ext cx="2175300" cy="1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기존 데이터에 crop 적용해 검은 부분 제거</a:t>
            </a:r>
            <a:endParaRPr/>
          </a:p>
        </p:txBody>
      </p:sp>
      <p:sp>
        <p:nvSpPr>
          <p:cNvPr id="1053" name="Google Shape;1053;p69"/>
          <p:cNvSpPr txBox="1"/>
          <p:nvPr>
            <p:ph idx="2" type="subTitle"/>
          </p:nvPr>
        </p:nvSpPr>
        <p:spPr>
          <a:xfrm>
            <a:off x="6089034" y="3178124"/>
            <a:ext cx="2175300" cy="1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기존 오디오 데이터의 </a:t>
            </a:r>
            <a:r>
              <a:rPr lang="en"/>
              <a:t>sample rate, second를 변경 및 비교</a:t>
            </a:r>
            <a:endParaRPr/>
          </a:p>
        </p:txBody>
      </p:sp>
      <p:sp>
        <p:nvSpPr>
          <p:cNvPr id="1054" name="Google Shape;1054;p69"/>
          <p:cNvSpPr txBox="1"/>
          <p:nvPr>
            <p:ph idx="3" type="subTitle"/>
          </p:nvPr>
        </p:nvSpPr>
        <p:spPr>
          <a:xfrm>
            <a:off x="879675" y="3178124"/>
            <a:ext cx="2175300" cy="10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특히 n_mels 비교 분석</a:t>
            </a:r>
            <a:endParaRPr/>
          </a:p>
        </p:txBody>
      </p:sp>
      <p:sp>
        <p:nvSpPr>
          <p:cNvPr id="1055" name="Google Shape;1055;p69"/>
          <p:cNvSpPr txBox="1"/>
          <p:nvPr>
            <p:ph idx="4" type="subTitle"/>
          </p:nvPr>
        </p:nvSpPr>
        <p:spPr>
          <a:xfrm>
            <a:off x="3415175" y="2466823"/>
            <a:ext cx="2175300" cy="4155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500"/>
              <a:t>이미지에 </a:t>
            </a:r>
            <a:r>
              <a:rPr lang="en" sz="1500"/>
              <a:t>Crop 적용</a:t>
            </a:r>
            <a:endParaRPr sz="1500"/>
          </a:p>
        </p:txBody>
      </p:sp>
      <p:sp>
        <p:nvSpPr>
          <p:cNvPr id="1056" name="Google Shape;1056;p69"/>
          <p:cNvSpPr txBox="1"/>
          <p:nvPr>
            <p:ph idx="5" type="subTitle"/>
          </p:nvPr>
        </p:nvSpPr>
        <p:spPr>
          <a:xfrm>
            <a:off x="6089038" y="2466823"/>
            <a:ext cx="2175300" cy="681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500"/>
              <a:t>Sample rate , second 변경</a:t>
            </a:r>
            <a:endParaRPr sz="1500"/>
          </a:p>
        </p:txBody>
      </p:sp>
      <p:sp>
        <p:nvSpPr>
          <p:cNvPr id="1057" name="Google Shape;1057;p69"/>
          <p:cNvSpPr txBox="1"/>
          <p:nvPr>
            <p:ph idx="6" type="subTitle"/>
          </p:nvPr>
        </p:nvSpPr>
        <p:spPr>
          <a:xfrm>
            <a:off x="879675" y="2466823"/>
            <a:ext cx="2175300" cy="681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500"/>
              <a:t>멜 스펙트로그램 하이퍼파라미터 조정</a:t>
            </a:r>
            <a:endParaRPr sz="1500"/>
          </a:p>
        </p:txBody>
      </p:sp>
      <p:sp>
        <p:nvSpPr>
          <p:cNvPr id="1058" name="Google Shape;1058;p69"/>
          <p:cNvSpPr/>
          <p:nvPr/>
        </p:nvSpPr>
        <p:spPr>
          <a:xfrm>
            <a:off x="3568513" y="1604963"/>
            <a:ext cx="651000" cy="651000"/>
          </a:xfrm>
          <a:prstGeom prst="rect">
            <a:avLst/>
          </a:prstGeom>
          <a:solidFill>
            <a:schemeClr val="accen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9"/>
          <p:cNvSpPr/>
          <p:nvPr/>
        </p:nvSpPr>
        <p:spPr>
          <a:xfrm>
            <a:off x="6187325" y="1604963"/>
            <a:ext cx="651000" cy="6510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9"/>
          <p:cNvSpPr/>
          <p:nvPr/>
        </p:nvSpPr>
        <p:spPr>
          <a:xfrm>
            <a:off x="949713" y="1604963"/>
            <a:ext cx="651000" cy="651000"/>
          </a:xfrm>
          <a:prstGeom prst="rect">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69"/>
          <p:cNvGrpSpPr/>
          <p:nvPr/>
        </p:nvGrpSpPr>
        <p:grpSpPr>
          <a:xfrm>
            <a:off x="1118672" y="1777524"/>
            <a:ext cx="310526" cy="305875"/>
            <a:chOff x="6313860" y="1760536"/>
            <a:chExt cx="310526" cy="305875"/>
          </a:xfrm>
        </p:grpSpPr>
        <p:sp>
          <p:nvSpPr>
            <p:cNvPr id="1062" name="Google Shape;1062;p69"/>
            <p:cNvSpPr/>
            <p:nvPr/>
          </p:nvSpPr>
          <p:spPr>
            <a:xfrm>
              <a:off x="6313860" y="1760536"/>
              <a:ext cx="310526" cy="305875"/>
            </a:xfrm>
            <a:custGeom>
              <a:rect b="b" l="l" r="r" t="t"/>
              <a:pathLst>
                <a:path extrusionOk="0" h="9931" w="10082">
                  <a:moveTo>
                    <a:pt x="9449" y="2606"/>
                  </a:moveTo>
                  <a:cubicBezTo>
                    <a:pt x="9497" y="2606"/>
                    <a:pt x="9543" y="2616"/>
                    <a:pt x="9581" y="2632"/>
                  </a:cubicBezTo>
                  <a:cubicBezTo>
                    <a:pt x="9680" y="2673"/>
                    <a:pt x="9787" y="2776"/>
                    <a:pt x="9787" y="2941"/>
                  </a:cubicBezTo>
                  <a:lnTo>
                    <a:pt x="9787" y="9153"/>
                  </a:lnTo>
                  <a:lnTo>
                    <a:pt x="9786" y="9153"/>
                  </a:lnTo>
                  <a:cubicBezTo>
                    <a:pt x="9786" y="9419"/>
                    <a:pt x="9571" y="9632"/>
                    <a:pt x="9306" y="9632"/>
                  </a:cubicBezTo>
                  <a:lnTo>
                    <a:pt x="3094" y="9632"/>
                  </a:lnTo>
                  <a:cubicBezTo>
                    <a:pt x="2929" y="9632"/>
                    <a:pt x="2827" y="9527"/>
                    <a:pt x="2786" y="9427"/>
                  </a:cubicBezTo>
                  <a:cubicBezTo>
                    <a:pt x="2744" y="9328"/>
                    <a:pt x="2742" y="9180"/>
                    <a:pt x="2858" y="9064"/>
                  </a:cubicBezTo>
                  <a:lnTo>
                    <a:pt x="6641" y="5280"/>
                  </a:lnTo>
                  <a:lnTo>
                    <a:pt x="7546" y="5280"/>
                  </a:lnTo>
                  <a:cubicBezTo>
                    <a:pt x="7789" y="5280"/>
                    <a:pt x="7987" y="5082"/>
                    <a:pt x="7987" y="4839"/>
                  </a:cubicBezTo>
                  <a:lnTo>
                    <a:pt x="7987" y="3934"/>
                  </a:lnTo>
                  <a:lnTo>
                    <a:pt x="9217" y="2704"/>
                  </a:lnTo>
                  <a:cubicBezTo>
                    <a:pt x="9289" y="2632"/>
                    <a:pt x="9372" y="2606"/>
                    <a:pt x="9449" y="2606"/>
                  </a:cubicBezTo>
                  <a:close/>
                  <a:moveTo>
                    <a:pt x="3996" y="0"/>
                  </a:moveTo>
                  <a:cubicBezTo>
                    <a:pt x="3196" y="0"/>
                    <a:pt x="2434" y="302"/>
                    <a:pt x="1850" y="847"/>
                  </a:cubicBezTo>
                  <a:cubicBezTo>
                    <a:pt x="1791" y="901"/>
                    <a:pt x="1787" y="996"/>
                    <a:pt x="1842" y="1055"/>
                  </a:cubicBezTo>
                  <a:cubicBezTo>
                    <a:pt x="1872" y="1086"/>
                    <a:pt x="1911" y="1102"/>
                    <a:pt x="1951" y="1102"/>
                  </a:cubicBezTo>
                  <a:cubicBezTo>
                    <a:pt x="1987" y="1102"/>
                    <a:pt x="2022" y="1089"/>
                    <a:pt x="2050" y="1063"/>
                  </a:cubicBezTo>
                  <a:cubicBezTo>
                    <a:pt x="2580" y="569"/>
                    <a:pt x="3271" y="297"/>
                    <a:pt x="3994" y="297"/>
                  </a:cubicBezTo>
                  <a:cubicBezTo>
                    <a:pt x="5565" y="297"/>
                    <a:pt x="6843" y="1574"/>
                    <a:pt x="6843" y="3145"/>
                  </a:cubicBezTo>
                  <a:cubicBezTo>
                    <a:pt x="6843" y="3225"/>
                    <a:pt x="6908" y="3292"/>
                    <a:pt x="6991" y="3292"/>
                  </a:cubicBezTo>
                  <a:lnTo>
                    <a:pt x="7544" y="3292"/>
                  </a:lnTo>
                  <a:cubicBezTo>
                    <a:pt x="7624" y="3292"/>
                    <a:pt x="7689" y="3358"/>
                    <a:pt x="7689" y="3438"/>
                  </a:cubicBezTo>
                  <a:lnTo>
                    <a:pt x="7689" y="4842"/>
                  </a:lnTo>
                  <a:cubicBezTo>
                    <a:pt x="7689" y="4922"/>
                    <a:pt x="7623" y="4987"/>
                    <a:pt x="7544" y="4987"/>
                  </a:cubicBezTo>
                  <a:lnTo>
                    <a:pt x="7282" y="4987"/>
                  </a:lnTo>
                  <a:lnTo>
                    <a:pt x="7282" y="4504"/>
                  </a:lnTo>
                  <a:cubicBezTo>
                    <a:pt x="7282" y="4423"/>
                    <a:pt x="7216" y="4356"/>
                    <a:pt x="7134" y="4356"/>
                  </a:cubicBezTo>
                  <a:cubicBezTo>
                    <a:pt x="7051" y="4356"/>
                    <a:pt x="6986" y="4422"/>
                    <a:pt x="6986" y="4504"/>
                  </a:cubicBezTo>
                  <a:lnTo>
                    <a:pt x="6986" y="4987"/>
                  </a:lnTo>
                  <a:lnTo>
                    <a:pt x="6583" y="4987"/>
                  </a:lnTo>
                  <a:lnTo>
                    <a:pt x="6583" y="4504"/>
                  </a:lnTo>
                  <a:cubicBezTo>
                    <a:pt x="6583" y="4423"/>
                    <a:pt x="6518" y="4356"/>
                    <a:pt x="6435" y="4356"/>
                  </a:cubicBezTo>
                  <a:cubicBezTo>
                    <a:pt x="6354" y="4356"/>
                    <a:pt x="6287" y="4422"/>
                    <a:pt x="6287" y="4504"/>
                  </a:cubicBezTo>
                  <a:lnTo>
                    <a:pt x="6287" y="4987"/>
                  </a:lnTo>
                  <a:lnTo>
                    <a:pt x="5885" y="4987"/>
                  </a:lnTo>
                  <a:lnTo>
                    <a:pt x="5885" y="4504"/>
                  </a:lnTo>
                  <a:cubicBezTo>
                    <a:pt x="5885" y="4423"/>
                    <a:pt x="5819" y="4356"/>
                    <a:pt x="5737" y="4356"/>
                  </a:cubicBezTo>
                  <a:cubicBezTo>
                    <a:pt x="5655" y="4356"/>
                    <a:pt x="5590" y="4422"/>
                    <a:pt x="5590" y="4504"/>
                  </a:cubicBezTo>
                  <a:lnTo>
                    <a:pt x="5590" y="4987"/>
                  </a:lnTo>
                  <a:lnTo>
                    <a:pt x="5187" y="4987"/>
                  </a:lnTo>
                  <a:lnTo>
                    <a:pt x="5187" y="4504"/>
                  </a:lnTo>
                  <a:cubicBezTo>
                    <a:pt x="5187" y="4423"/>
                    <a:pt x="5122" y="4356"/>
                    <a:pt x="5040" y="4356"/>
                  </a:cubicBezTo>
                  <a:cubicBezTo>
                    <a:pt x="4958" y="4356"/>
                    <a:pt x="4892" y="4422"/>
                    <a:pt x="4892" y="4504"/>
                  </a:cubicBezTo>
                  <a:lnTo>
                    <a:pt x="4892" y="4987"/>
                  </a:lnTo>
                  <a:lnTo>
                    <a:pt x="4490" y="4987"/>
                  </a:lnTo>
                  <a:lnTo>
                    <a:pt x="4490" y="4504"/>
                  </a:lnTo>
                  <a:cubicBezTo>
                    <a:pt x="4490" y="4423"/>
                    <a:pt x="4424" y="4356"/>
                    <a:pt x="4342" y="4356"/>
                  </a:cubicBezTo>
                  <a:cubicBezTo>
                    <a:pt x="4260" y="4356"/>
                    <a:pt x="4193" y="4422"/>
                    <a:pt x="4193" y="4504"/>
                  </a:cubicBezTo>
                  <a:lnTo>
                    <a:pt x="4193" y="4987"/>
                  </a:lnTo>
                  <a:lnTo>
                    <a:pt x="3791" y="4987"/>
                  </a:lnTo>
                  <a:lnTo>
                    <a:pt x="3791" y="4504"/>
                  </a:lnTo>
                  <a:cubicBezTo>
                    <a:pt x="3791" y="4423"/>
                    <a:pt x="3725" y="4356"/>
                    <a:pt x="3643" y="4356"/>
                  </a:cubicBezTo>
                  <a:cubicBezTo>
                    <a:pt x="3562" y="4356"/>
                    <a:pt x="3495" y="4422"/>
                    <a:pt x="3495" y="4504"/>
                  </a:cubicBezTo>
                  <a:lnTo>
                    <a:pt x="3495" y="4987"/>
                  </a:lnTo>
                  <a:lnTo>
                    <a:pt x="3093" y="4987"/>
                  </a:lnTo>
                  <a:lnTo>
                    <a:pt x="3093" y="4504"/>
                  </a:lnTo>
                  <a:cubicBezTo>
                    <a:pt x="3093" y="4423"/>
                    <a:pt x="3027" y="4356"/>
                    <a:pt x="2945" y="4356"/>
                  </a:cubicBezTo>
                  <a:cubicBezTo>
                    <a:pt x="2865" y="4356"/>
                    <a:pt x="2798" y="4422"/>
                    <a:pt x="2798" y="4504"/>
                  </a:cubicBezTo>
                  <a:lnTo>
                    <a:pt x="2798" y="4987"/>
                  </a:lnTo>
                  <a:lnTo>
                    <a:pt x="2395" y="4987"/>
                  </a:lnTo>
                  <a:lnTo>
                    <a:pt x="2395" y="4504"/>
                  </a:lnTo>
                  <a:cubicBezTo>
                    <a:pt x="2395" y="4423"/>
                    <a:pt x="2330" y="4356"/>
                    <a:pt x="2248" y="4356"/>
                  </a:cubicBezTo>
                  <a:cubicBezTo>
                    <a:pt x="2165" y="4356"/>
                    <a:pt x="2100" y="4422"/>
                    <a:pt x="2100" y="4504"/>
                  </a:cubicBezTo>
                  <a:lnTo>
                    <a:pt x="2100" y="4987"/>
                  </a:lnTo>
                  <a:lnTo>
                    <a:pt x="1697" y="4987"/>
                  </a:lnTo>
                  <a:lnTo>
                    <a:pt x="1697" y="4504"/>
                  </a:lnTo>
                  <a:cubicBezTo>
                    <a:pt x="1697" y="4423"/>
                    <a:pt x="1632" y="4356"/>
                    <a:pt x="1549" y="4356"/>
                  </a:cubicBezTo>
                  <a:cubicBezTo>
                    <a:pt x="1467" y="4356"/>
                    <a:pt x="1401" y="4422"/>
                    <a:pt x="1401" y="4504"/>
                  </a:cubicBezTo>
                  <a:lnTo>
                    <a:pt x="1401" y="4987"/>
                  </a:lnTo>
                  <a:lnTo>
                    <a:pt x="999" y="4987"/>
                  </a:lnTo>
                  <a:lnTo>
                    <a:pt x="999" y="4504"/>
                  </a:lnTo>
                  <a:cubicBezTo>
                    <a:pt x="999" y="4423"/>
                    <a:pt x="933" y="4356"/>
                    <a:pt x="851" y="4356"/>
                  </a:cubicBezTo>
                  <a:cubicBezTo>
                    <a:pt x="770" y="4356"/>
                    <a:pt x="703" y="4422"/>
                    <a:pt x="703" y="4504"/>
                  </a:cubicBezTo>
                  <a:lnTo>
                    <a:pt x="703" y="4987"/>
                  </a:lnTo>
                  <a:lnTo>
                    <a:pt x="441" y="4987"/>
                  </a:lnTo>
                  <a:cubicBezTo>
                    <a:pt x="361" y="4987"/>
                    <a:pt x="296" y="4921"/>
                    <a:pt x="296" y="4842"/>
                  </a:cubicBezTo>
                  <a:lnTo>
                    <a:pt x="296" y="3438"/>
                  </a:lnTo>
                  <a:cubicBezTo>
                    <a:pt x="296" y="3357"/>
                    <a:pt x="362" y="3292"/>
                    <a:pt x="441" y="3292"/>
                  </a:cubicBezTo>
                  <a:lnTo>
                    <a:pt x="994" y="3292"/>
                  </a:lnTo>
                  <a:cubicBezTo>
                    <a:pt x="1075" y="3292"/>
                    <a:pt x="1142" y="3228"/>
                    <a:pt x="1142" y="3145"/>
                  </a:cubicBezTo>
                  <a:cubicBezTo>
                    <a:pt x="1142" y="2542"/>
                    <a:pt x="1328" y="1966"/>
                    <a:pt x="1679" y="1479"/>
                  </a:cubicBezTo>
                  <a:cubicBezTo>
                    <a:pt x="1726" y="1413"/>
                    <a:pt x="1713" y="1321"/>
                    <a:pt x="1646" y="1274"/>
                  </a:cubicBezTo>
                  <a:cubicBezTo>
                    <a:pt x="1620" y="1254"/>
                    <a:pt x="1589" y="1245"/>
                    <a:pt x="1559" y="1245"/>
                  </a:cubicBezTo>
                  <a:cubicBezTo>
                    <a:pt x="1514" y="1245"/>
                    <a:pt x="1469" y="1266"/>
                    <a:pt x="1440" y="1306"/>
                  </a:cubicBezTo>
                  <a:cubicBezTo>
                    <a:pt x="1080" y="1804"/>
                    <a:pt x="878" y="2386"/>
                    <a:pt x="850" y="2998"/>
                  </a:cubicBezTo>
                  <a:lnTo>
                    <a:pt x="441" y="2998"/>
                  </a:lnTo>
                  <a:cubicBezTo>
                    <a:pt x="198" y="2998"/>
                    <a:pt x="1" y="3197"/>
                    <a:pt x="1" y="3439"/>
                  </a:cubicBezTo>
                  <a:lnTo>
                    <a:pt x="1" y="4843"/>
                  </a:lnTo>
                  <a:cubicBezTo>
                    <a:pt x="1" y="5086"/>
                    <a:pt x="198" y="5284"/>
                    <a:pt x="441" y="5284"/>
                  </a:cubicBezTo>
                  <a:lnTo>
                    <a:pt x="6218" y="5284"/>
                  </a:lnTo>
                  <a:lnTo>
                    <a:pt x="2645" y="8858"/>
                  </a:lnTo>
                  <a:cubicBezTo>
                    <a:pt x="2461" y="9041"/>
                    <a:pt x="2409" y="9303"/>
                    <a:pt x="2508" y="9543"/>
                  </a:cubicBezTo>
                  <a:cubicBezTo>
                    <a:pt x="2608" y="9782"/>
                    <a:pt x="2830" y="9931"/>
                    <a:pt x="3089" y="9931"/>
                  </a:cubicBezTo>
                  <a:lnTo>
                    <a:pt x="9300" y="9931"/>
                  </a:lnTo>
                  <a:cubicBezTo>
                    <a:pt x="9727" y="9931"/>
                    <a:pt x="10076" y="9584"/>
                    <a:pt x="10076" y="9156"/>
                  </a:cubicBezTo>
                  <a:lnTo>
                    <a:pt x="10076" y="2943"/>
                  </a:lnTo>
                  <a:cubicBezTo>
                    <a:pt x="10081" y="2682"/>
                    <a:pt x="9932" y="2459"/>
                    <a:pt x="9693" y="2361"/>
                  </a:cubicBezTo>
                  <a:cubicBezTo>
                    <a:pt x="9613" y="2327"/>
                    <a:pt x="9530" y="2311"/>
                    <a:pt x="9448" y="2311"/>
                  </a:cubicBezTo>
                  <a:cubicBezTo>
                    <a:pt x="9287" y="2311"/>
                    <a:pt x="9130" y="2375"/>
                    <a:pt x="9007" y="2497"/>
                  </a:cubicBezTo>
                  <a:lnTo>
                    <a:pt x="7986" y="3519"/>
                  </a:lnTo>
                  <a:lnTo>
                    <a:pt x="7986" y="3438"/>
                  </a:lnTo>
                  <a:cubicBezTo>
                    <a:pt x="7986" y="3195"/>
                    <a:pt x="7788" y="2997"/>
                    <a:pt x="7545" y="2997"/>
                  </a:cubicBezTo>
                  <a:lnTo>
                    <a:pt x="7136" y="2997"/>
                  </a:lnTo>
                  <a:cubicBezTo>
                    <a:pt x="7059" y="1331"/>
                    <a:pt x="5679" y="0"/>
                    <a:pt x="39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9"/>
            <p:cNvSpPr/>
            <p:nvPr/>
          </p:nvSpPr>
          <p:spPr>
            <a:xfrm>
              <a:off x="6482952" y="1925255"/>
              <a:ext cx="94032" cy="93663"/>
            </a:xfrm>
            <a:custGeom>
              <a:rect b="b" l="l" r="r" t="t"/>
              <a:pathLst>
                <a:path extrusionOk="0" h="3041" w="3053">
                  <a:moveTo>
                    <a:pt x="2905" y="0"/>
                  </a:moveTo>
                  <a:cubicBezTo>
                    <a:pt x="2866" y="0"/>
                    <a:pt x="2829" y="15"/>
                    <a:pt x="2801" y="44"/>
                  </a:cubicBezTo>
                  <a:lnTo>
                    <a:pt x="56" y="2788"/>
                  </a:lnTo>
                  <a:cubicBezTo>
                    <a:pt x="14" y="2830"/>
                    <a:pt x="0" y="2894"/>
                    <a:pt x="24" y="2950"/>
                  </a:cubicBezTo>
                  <a:cubicBezTo>
                    <a:pt x="47" y="3004"/>
                    <a:pt x="101" y="3040"/>
                    <a:pt x="160" y="3040"/>
                  </a:cubicBezTo>
                  <a:lnTo>
                    <a:pt x="2904" y="3040"/>
                  </a:lnTo>
                  <a:cubicBezTo>
                    <a:pt x="2986" y="3040"/>
                    <a:pt x="3053" y="2975"/>
                    <a:pt x="3053" y="2893"/>
                  </a:cubicBezTo>
                  <a:lnTo>
                    <a:pt x="3053" y="2274"/>
                  </a:lnTo>
                  <a:cubicBezTo>
                    <a:pt x="3053" y="2194"/>
                    <a:pt x="2987" y="2127"/>
                    <a:pt x="2904" y="2127"/>
                  </a:cubicBezTo>
                  <a:cubicBezTo>
                    <a:pt x="2822" y="2127"/>
                    <a:pt x="2756" y="2192"/>
                    <a:pt x="2756" y="2274"/>
                  </a:cubicBezTo>
                  <a:lnTo>
                    <a:pt x="2756" y="2745"/>
                  </a:lnTo>
                  <a:lnTo>
                    <a:pt x="516" y="2745"/>
                  </a:lnTo>
                  <a:lnTo>
                    <a:pt x="2756" y="504"/>
                  </a:lnTo>
                  <a:lnTo>
                    <a:pt x="2756" y="1685"/>
                  </a:lnTo>
                  <a:cubicBezTo>
                    <a:pt x="2756" y="1765"/>
                    <a:pt x="2822" y="1832"/>
                    <a:pt x="2904" y="1832"/>
                  </a:cubicBezTo>
                  <a:cubicBezTo>
                    <a:pt x="2987" y="1832"/>
                    <a:pt x="3053" y="1767"/>
                    <a:pt x="3053" y="1685"/>
                  </a:cubicBezTo>
                  <a:lnTo>
                    <a:pt x="3053" y="148"/>
                  </a:lnTo>
                  <a:cubicBezTo>
                    <a:pt x="3052" y="89"/>
                    <a:pt x="3016" y="35"/>
                    <a:pt x="2961" y="11"/>
                  </a:cubicBezTo>
                  <a:cubicBezTo>
                    <a:pt x="2943" y="4"/>
                    <a:pt x="2924" y="0"/>
                    <a:pt x="29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9"/>
            <p:cNvSpPr/>
            <p:nvPr/>
          </p:nvSpPr>
          <p:spPr>
            <a:xfrm>
              <a:off x="6392800" y="1813204"/>
              <a:ext cx="88334" cy="48726"/>
            </a:xfrm>
            <a:custGeom>
              <a:rect b="b" l="l" r="r" t="t"/>
              <a:pathLst>
                <a:path extrusionOk="0" h="1582" w="2868">
                  <a:moveTo>
                    <a:pt x="1434" y="295"/>
                  </a:moveTo>
                  <a:cubicBezTo>
                    <a:pt x="2011" y="295"/>
                    <a:pt x="2490" y="728"/>
                    <a:pt x="2562" y="1286"/>
                  </a:cubicBezTo>
                  <a:lnTo>
                    <a:pt x="305" y="1286"/>
                  </a:lnTo>
                  <a:cubicBezTo>
                    <a:pt x="377" y="728"/>
                    <a:pt x="855" y="295"/>
                    <a:pt x="1434" y="295"/>
                  </a:cubicBezTo>
                  <a:close/>
                  <a:moveTo>
                    <a:pt x="1434" y="1"/>
                  </a:moveTo>
                  <a:cubicBezTo>
                    <a:pt x="643" y="1"/>
                    <a:pt x="0" y="643"/>
                    <a:pt x="0" y="1433"/>
                  </a:cubicBezTo>
                  <a:cubicBezTo>
                    <a:pt x="0" y="1514"/>
                    <a:pt x="66" y="1581"/>
                    <a:pt x="148" y="1581"/>
                  </a:cubicBezTo>
                  <a:lnTo>
                    <a:pt x="2719" y="1581"/>
                  </a:lnTo>
                  <a:cubicBezTo>
                    <a:pt x="2800" y="1581"/>
                    <a:pt x="2868" y="1515"/>
                    <a:pt x="2868" y="1433"/>
                  </a:cubicBezTo>
                  <a:cubicBezTo>
                    <a:pt x="2868" y="643"/>
                    <a:pt x="2225" y="1"/>
                    <a:pt x="14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69"/>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고도화 방안</a:t>
            </a:r>
            <a:endParaRPr b="1" sz="2000">
              <a:solidFill>
                <a:srgbClr val="374990"/>
              </a:solidFill>
              <a:latin typeface="Instrument Sans"/>
              <a:ea typeface="Instrument Sans"/>
              <a:cs typeface="Instrument Sans"/>
              <a:sym typeface="Instrument Sans"/>
            </a:endParaRPr>
          </a:p>
        </p:txBody>
      </p:sp>
      <p:sp>
        <p:nvSpPr>
          <p:cNvPr id="1066" name="Google Shape;1066;p69"/>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성능 고도화</a:t>
            </a:r>
            <a:endParaRPr b="1" sz="3000">
              <a:solidFill>
                <a:srgbClr val="374990"/>
              </a:solidFill>
              <a:latin typeface="Instrument Sans"/>
              <a:ea typeface="Instrument Sans"/>
              <a:cs typeface="Instrument Sans"/>
              <a:sym typeface="Instrument Sans"/>
            </a:endParaRPr>
          </a:p>
        </p:txBody>
      </p:sp>
      <p:sp>
        <p:nvSpPr>
          <p:cNvPr id="1067" name="Google Shape;1067;p69"/>
          <p:cNvSpPr txBox="1"/>
          <p:nvPr/>
        </p:nvSpPr>
        <p:spPr>
          <a:xfrm>
            <a:off x="257425" y="235195"/>
            <a:ext cx="734700" cy="447600"/>
          </a:xfrm>
          <a:prstGeom prst="rect">
            <a:avLst/>
          </a:prstGeom>
          <a:solidFill>
            <a:schemeClr val="accent4"/>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05</a:t>
            </a:r>
            <a:endParaRPr b="1" sz="3000">
              <a:solidFill>
                <a:srgbClr val="374990"/>
              </a:solidFill>
              <a:latin typeface="Instrument Sans"/>
              <a:ea typeface="Instrument Sans"/>
              <a:cs typeface="Instrument Sans"/>
              <a:sym typeface="Instrument Sans"/>
            </a:endParaRPr>
          </a:p>
        </p:txBody>
      </p:sp>
      <p:grpSp>
        <p:nvGrpSpPr>
          <p:cNvPr id="1068" name="Google Shape;1068;p69"/>
          <p:cNvGrpSpPr/>
          <p:nvPr/>
        </p:nvGrpSpPr>
        <p:grpSpPr>
          <a:xfrm>
            <a:off x="3728970" y="1787963"/>
            <a:ext cx="330109" cy="347552"/>
            <a:chOff x="7985143" y="2900613"/>
            <a:chExt cx="330109" cy="347552"/>
          </a:xfrm>
        </p:grpSpPr>
        <p:sp>
          <p:nvSpPr>
            <p:cNvPr id="1069" name="Google Shape;1069;p69"/>
            <p:cNvSpPr/>
            <p:nvPr/>
          </p:nvSpPr>
          <p:spPr>
            <a:xfrm>
              <a:off x="8143943" y="3145449"/>
              <a:ext cx="13273" cy="10631"/>
            </a:xfrm>
            <a:custGeom>
              <a:rect b="b" l="l" r="r" t="t"/>
              <a:pathLst>
                <a:path extrusionOk="0" h="334" w="417">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9"/>
            <p:cNvSpPr/>
            <p:nvPr/>
          </p:nvSpPr>
          <p:spPr>
            <a:xfrm>
              <a:off x="8163264" y="3005970"/>
              <a:ext cx="32" cy="32"/>
            </a:xfrm>
            <a:custGeom>
              <a:rect b="b" l="l" r="r" t="t"/>
              <a:pathLst>
                <a:path extrusionOk="0" h="1" w="1">
                  <a:moveTo>
                    <a:pt x="1" y="1"/>
                  </a:moveTo>
                  <a:lnTo>
                    <a:pt x="1" y="1"/>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9"/>
            <p:cNvSpPr/>
            <p:nvPr/>
          </p:nvSpPr>
          <p:spPr>
            <a:xfrm>
              <a:off x="8163264" y="3005970"/>
              <a:ext cx="5347" cy="11013"/>
            </a:xfrm>
            <a:custGeom>
              <a:rect b="b" l="l" r="r" t="t"/>
              <a:pathLst>
                <a:path extrusionOk="0" h="346" w="168">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9"/>
            <p:cNvSpPr/>
            <p:nvPr/>
          </p:nvSpPr>
          <p:spPr>
            <a:xfrm>
              <a:off x="8163264" y="3005588"/>
              <a:ext cx="32" cy="414"/>
            </a:xfrm>
            <a:custGeom>
              <a:rect b="b" l="l" r="r" t="t"/>
              <a:pathLst>
                <a:path extrusionOk="0" h="13" w="1">
                  <a:moveTo>
                    <a:pt x="1" y="1"/>
                  </a:moveTo>
                  <a:cubicBezTo>
                    <a:pt x="1" y="13"/>
                    <a:pt x="1" y="13"/>
                    <a:pt x="1" y="1"/>
                  </a:cubicBezTo>
                  <a:cubicBezTo>
                    <a:pt x="1" y="13"/>
                    <a:pt x="1" y="13"/>
                    <a:pt x="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9"/>
            <p:cNvSpPr/>
            <p:nvPr/>
          </p:nvSpPr>
          <p:spPr>
            <a:xfrm>
              <a:off x="8168579" y="3016952"/>
              <a:ext cx="32" cy="796"/>
            </a:xfrm>
            <a:custGeom>
              <a:rect b="b" l="l" r="r" t="t"/>
              <a:pathLst>
                <a:path extrusionOk="0" h="25" w="1">
                  <a:moveTo>
                    <a:pt x="0" y="1"/>
                  </a:moveTo>
                  <a:cubicBezTo>
                    <a:pt x="0" y="25"/>
                    <a:pt x="0" y="25"/>
                    <a:pt x="0" y="1"/>
                  </a:cubicBezTo>
                  <a:cubicBezTo>
                    <a:pt x="0" y="25"/>
                    <a:pt x="0" y="25"/>
                    <a:pt x="0"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9"/>
            <p:cNvSpPr/>
            <p:nvPr/>
          </p:nvSpPr>
          <p:spPr>
            <a:xfrm>
              <a:off x="7985143" y="2900613"/>
              <a:ext cx="330109" cy="347552"/>
            </a:xfrm>
            <a:custGeom>
              <a:rect b="b" l="l" r="r" t="t"/>
              <a:pathLst>
                <a:path extrusionOk="0" h="10919" w="10371">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9"/>
            <p:cNvSpPr/>
            <p:nvPr/>
          </p:nvSpPr>
          <p:spPr>
            <a:xfrm>
              <a:off x="8168579" y="3016952"/>
              <a:ext cx="32" cy="32"/>
            </a:xfrm>
            <a:custGeom>
              <a:rect b="b" l="l" r="r" t="t"/>
              <a:pathLst>
                <a:path extrusionOk="0" h="1" w="1">
                  <a:moveTo>
                    <a:pt x="0" y="1"/>
                  </a:moveTo>
                  <a:lnTo>
                    <a:pt x="0" y="1"/>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9"/>
            <p:cNvSpPr/>
            <p:nvPr/>
          </p:nvSpPr>
          <p:spPr>
            <a:xfrm>
              <a:off x="8168579" y="3017715"/>
              <a:ext cx="32" cy="32"/>
            </a:xfrm>
            <a:custGeom>
              <a:rect b="b" l="l" r="r" t="t"/>
              <a:pathLst>
                <a:path extrusionOk="0" h="1" w="1">
                  <a:moveTo>
                    <a:pt x="0" y="1"/>
                  </a:move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69"/>
          <p:cNvGrpSpPr/>
          <p:nvPr/>
        </p:nvGrpSpPr>
        <p:grpSpPr>
          <a:xfrm>
            <a:off x="6299658" y="1775536"/>
            <a:ext cx="426329" cy="332375"/>
            <a:chOff x="2611458" y="3816374"/>
            <a:chExt cx="426329" cy="332375"/>
          </a:xfrm>
        </p:grpSpPr>
        <p:sp>
          <p:nvSpPr>
            <p:cNvPr id="1078" name="Google Shape;1078;p69"/>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9"/>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9"/>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9"/>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9"/>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9"/>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9"/>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9"/>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9"/>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9"/>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69"/>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p70" title="50298_TV.wav">
            <a:hlinkClick r:id="rId3"/>
          </p:cNvPr>
          <p:cNvPicPr preferRelativeResize="0"/>
          <p:nvPr/>
        </p:nvPicPr>
        <p:blipFill>
          <a:blip r:embed="rId4">
            <a:alphaModFix/>
          </a:blip>
          <a:stretch>
            <a:fillRect/>
          </a:stretch>
        </p:blipFill>
        <p:spPr>
          <a:xfrm>
            <a:off x="160675" y="4474175"/>
            <a:ext cx="457200" cy="457200"/>
          </a:xfrm>
          <a:prstGeom prst="rect">
            <a:avLst/>
          </a:prstGeom>
          <a:noFill/>
          <a:ln>
            <a:noFill/>
          </a:ln>
        </p:spPr>
      </p:pic>
      <p:sp>
        <p:nvSpPr>
          <p:cNvPr id="1094" name="Google Shape;1094;p70"/>
          <p:cNvSpPr txBox="1"/>
          <p:nvPr/>
        </p:nvSpPr>
        <p:spPr>
          <a:xfrm>
            <a:off x="617875" y="1374225"/>
            <a:ext cx="7718700" cy="3524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Gantari"/>
              <a:buChar char="●"/>
            </a:pPr>
            <a:r>
              <a:rPr b="1" lang="en" sz="1800">
                <a:solidFill>
                  <a:schemeClr val="lt1"/>
                </a:solidFill>
                <a:latin typeface="Gantari"/>
                <a:ea typeface="Gantari"/>
                <a:cs typeface="Gantari"/>
                <a:sym typeface="Gantari"/>
              </a:rPr>
              <a:t>w</a:t>
            </a:r>
            <a:r>
              <a:rPr b="1" lang="en" sz="1800">
                <a:solidFill>
                  <a:schemeClr val="lt1"/>
                </a:solidFill>
                <a:latin typeface="Gantari"/>
                <a:ea typeface="Gantari"/>
                <a:cs typeface="Gantari"/>
                <a:sym typeface="Gantari"/>
              </a:rPr>
              <a:t>in_length:</a:t>
            </a:r>
            <a:r>
              <a:rPr lang="en" sz="1800">
                <a:solidFill>
                  <a:schemeClr val="lt1"/>
                </a:solidFill>
                <a:latin typeface="Gantari"/>
                <a:ea typeface="Gantari"/>
                <a:cs typeface="Gantari"/>
                <a:sym typeface="Gantari"/>
              </a:rPr>
              <a:t> 음성을 조각으로 자를 때 자른 조각의 크기</a:t>
            </a:r>
            <a:endParaRPr sz="1800">
              <a:solidFill>
                <a:schemeClr val="lt1"/>
              </a:solidFill>
              <a:latin typeface="Gantari"/>
              <a:ea typeface="Gantari"/>
              <a:cs typeface="Gantari"/>
              <a:sym typeface="Gantari"/>
            </a:endParaRPr>
          </a:p>
          <a:p>
            <a:pPr indent="-342900" lvl="1" marL="914400" rtl="0" algn="l">
              <a:lnSpc>
                <a:spcPct val="150000"/>
              </a:lnSpc>
              <a:spcBef>
                <a:spcPts val="0"/>
              </a:spcBef>
              <a:spcAft>
                <a:spcPts val="0"/>
              </a:spcAft>
              <a:buClr>
                <a:schemeClr val="lt1"/>
              </a:buClr>
              <a:buSzPts val="1800"/>
              <a:buFont typeface="Gantari"/>
              <a:buChar char="○"/>
            </a:pPr>
            <a:r>
              <a:rPr lang="en" sz="1800">
                <a:solidFill>
                  <a:schemeClr val="lt1"/>
                </a:solidFill>
                <a:latin typeface="Gantari"/>
                <a:ea typeface="Gantari"/>
                <a:cs typeface="Gantari"/>
                <a:sym typeface="Gantari"/>
              </a:rPr>
              <a:t>sample rate / 40</a:t>
            </a:r>
            <a:endParaRPr sz="1800">
              <a:solidFill>
                <a:schemeClr val="lt1"/>
              </a:solidFill>
              <a:latin typeface="Gantari"/>
              <a:ea typeface="Gantari"/>
              <a:cs typeface="Gantari"/>
              <a:sym typeface="Gantari"/>
            </a:endParaRPr>
          </a:p>
          <a:p>
            <a:pPr indent="-342900" lvl="0" marL="457200" rtl="0" algn="l">
              <a:lnSpc>
                <a:spcPct val="150000"/>
              </a:lnSpc>
              <a:spcBef>
                <a:spcPts val="0"/>
              </a:spcBef>
              <a:spcAft>
                <a:spcPts val="0"/>
              </a:spcAft>
              <a:buClr>
                <a:schemeClr val="lt1"/>
              </a:buClr>
              <a:buSzPts val="1800"/>
              <a:buFont typeface="Gantari"/>
              <a:buChar char="●"/>
            </a:pPr>
            <a:r>
              <a:rPr b="1" lang="en" sz="1800">
                <a:solidFill>
                  <a:schemeClr val="lt1"/>
                </a:solidFill>
                <a:latin typeface="Gantari"/>
                <a:ea typeface="Gantari"/>
                <a:cs typeface="Gantari"/>
                <a:sym typeface="Gantari"/>
              </a:rPr>
              <a:t>n_fft:</a:t>
            </a:r>
            <a:r>
              <a:rPr lang="en" sz="1800">
                <a:solidFill>
                  <a:schemeClr val="lt1"/>
                </a:solidFill>
                <a:latin typeface="Gantari"/>
                <a:ea typeface="Gantari"/>
                <a:cs typeface="Gantari"/>
                <a:sym typeface="Gantari"/>
              </a:rPr>
              <a:t> win_length의 크기</a:t>
            </a:r>
            <a:endParaRPr sz="1800">
              <a:solidFill>
                <a:schemeClr val="lt1"/>
              </a:solidFill>
              <a:latin typeface="Gantari"/>
              <a:ea typeface="Gantari"/>
              <a:cs typeface="Gantari"/>
              <a:sym typeface="Gantari"/>
            </a:endParaRPr>
          </a:p>
          <a:p>
            <a:pPr indent="-342900" lvl="1" marL="914400" rtl="0" algn="l">
              <a:lnSpc>
                <a:spcPct val="150000"/>
              </a:lnSpc>
              <a:spcBef>
                <a:spcPts val="0"/>
              </a:spcBef>
              <a:spcAft>
                <a:spcPts val="0"/>
              </a:spcAft>
              <a:buClr>
                <a:schemeClr val="lt1"/>
              </a:buClr>
              <a:buSzPts val="1800"/>
              <a:buFont typeface="Gantari"/>
              <a:buChar char="○"/>
            </a:pPr>
            <a:r>
              <a:rPr lang="en" sz="1800">
                <a:solidFill>
                  <a:schemeClr val="lt1"/>
                </a:solidFill>
                <a:latin typeface="Gantari"/>
                <a:ea typeface="Gantari"/>
                <a:cs typeface="Gantari"/>
                <a:sym typeface="Gantari"/>
              </a:rPr>
              <a:t>win_length보다 큰 2의 거듭제곱 형태</a:t>
            </a:r>
            <a:endParaRPr sz="1800">
              <a:solidFill>
                <a:schemeClr val="lt1"/>
              </a:solidFill>
              <a:latin typeface="Gantari"/>
              <a:ea typeface="Gantari"/>
              <a:cs typeface="Gantari"/>
              <a:sym typeface="Gantari"/>
            </a:endParaRPr>
          </a:p>
          <a:p>
            <a:pPr indent="-342900" lvl="0" marL="457200" rtl="0" algn="l">
              <a:lnSpc>
                <a:spcPct val="150000"/>
              </a:lnSpc>
              <a:spcBef>
                <a:spcPts val="0"/>
              </a:spcBef>
              <a:spcAft>
                <a:spcPts val="0"/>
              </a:spcAft>
              <a:buClr>
                <a:schemeClr val="lt1"/>
              </a:buClr>
              <a:buSzPts val="1800"/>
              <a:buFont typeface="Gantari"/>
              <a:buChar char="●"/>
            </a:pPr>
            <a:r>
              <a:rPr b="1" lang="en" sz="1800">
                <a:solidFill>
                  <a:schemeClr val="lt1"/>
                </a:solidFill>
                <a:latin typeface="Gantari"/>
                <a:ea typeface="Gantari"/>
                <a:cs typeface="Gantari"/>
                <a:sym typeface="Gantari"/>
              </a:rPr>
              <a:t>hope_length</a:t>
            </a:r>
            <a:r>
              <a:rPr lang="en" sz="1800">
                <a:solidFill>
                  <a:schemeClr val="lt1"/>
                </a:solidFill>
                <a:latin typeface="Gantari"/>
                <a:ea typeface="Gantari"/>
                <a:cs typeface="Gantari"/>
                <a:sym typeface="Gantari"/>
              </a:rPr>
              <a:t>: 음성을 조각으로 자를 때 자르는 간격</a:t>
            </a:r>
            <a:endParaRPr sz="1800">
              <a:solidFill>
                <a:schemeClr val="lt1"/>
              </a:solidFill>
              <a:latin typeface="Gantari"/>
              <a:ea typeface="Gantari"/>
              <a:cs typeface="Gantari"/>
              <a:sym typeface="Gantari"/>
            </a:endParaRPr>
          </a:p>
          <a:p>
            <a:pPr indent="-342900" lvl="1" marL="914400" rtl="0" algn="l">
              <a:lnSpc>
                <a:spcPct val="150000"/>
              </a:lnSpc>
              <a:spcBef>
                <a:spcPts val="0"/>
              </a:spcBef>
              <a:spcAft>
                <a:spcPts val="0"/>
              </a:spcAft>
              <a:buClr>
                <a:schemeClr val="lt1"/>
              </a:buClr>
              <a:buSzPts val="1800"/>
              <a:buFont typeface="Gantari"/>
              <a:buChar char="○"/>
            </a:pPr>
            <a:r>
              <a:rPr lang="en" sz="1800">
                <a:solidFill>
                  <a:schemeClr val="lt1"/>
                </a:solidFill>
                <a:latin typeface="Gantari"/>
                <a:ea typeface="Gantari"/>
                <a:cs typeface="Gantari"/>
                <a:sym typeface="Gantari"/>
              </a:rPr>
              <a:t>sample rate / 100</a:t>
            </a:r>
            <a:endParaRPr sz="1800">
              <a:solidFill>
                <a:schemeClr val="lt1"/>
              </a:solidFill>
              <a:latin typeface="Gantari"/>
              <a:ea typeface="Gantari"/>
              <a:cs typeface="Gantari"/>
              <a:sym typeface="Gantari"/>
            </a:endParaRPr>
          </a:p>
          <a:p>
            <a:pPr indent="-342900" lvl="0" marL="457200" rtl="0" algn="l">
              <a:lnSpc>
                <a:spcPct val="150000"/>
              </a:lnSpc>
              <a:spcBef>
                <a:spcPts val="0"/>
              </a:spcBef>
              <a:spcAft>
                <a:spcPts val="0"/>
              </a:spcAft>
              <a:buClr>
                <a:schemeClr val="lt1"/>
              </a:buClr>
              <a:buSzPts val="1800"/>
              <a:buFont typeface="Gantari"/>
              <a:buChar char="●"/>
            </a:pPr>
            <a:r>
              <a:rPr b="1" lang="en" sz="1800">
                <a:solidFill>
                  <a:schemeClr val="lt1"/>
                </a:solidFill>
                <a:latin typeface="Gantari"/>
                <a:ea typeface="Gantari"/>
                <a:cs typeface="Gantari"/>
                <a:sym typeface="Gantari"/>
              </a:rPr>
              <a:t>n_mels:</a:t>
            </a:r>
            <a:r>
              <a:rPr lang="en" sz="1800">
                <a:solidFill>
                  <a:schemeClr val="lt1"/>
                </a:solidFill>
                <a:latin typeface="Gantari"/>
                <a:ea typeface="Gantari"/>
                <a:cs typeface="Gantari"/>
                <a:sym typeface="Gantari"/>
              </a:rPr>
              <a:t> 적용할 mel filter의 개수</a:t>
            </a:r>
            <a:endParaRPr sz="1800">
              <a:solidFill>
                <a:schemeClr val="lt1"/>
              </a:solidFill>
              <a:latin typeface="Gantari"/>
              <a:ea typeface="Gantari"/>
              <a:cs typeface="Gantari"/>
              <a:sym typeface="Gantari"/>
            </a:endParaRPr>
          </a:p>
          <a:p>
            <a:pPr indent="0" lvl="0" marL="0" rtl="0" algn="l">
              <a:lnSpc>
                <a:spcPct val="150000"/>
              </a:lnSpc>
              <a:spcBef>
                <a:spcPts val="1200"/>
              </a:spcBef>
              <a:spcAft>
                <a:spcPts val="1200"/>
              </a:spcAft>
              <a:buNone/>
            </a:pPr>
            <a:r>
              <a:t/>
            </a:r>
            <a:endParaRPr sz="1800">
              <a:solidFill>
                <a:schemeClr val="lt1"/>
              </a:solidFill>
              <a:latin typeface="Gantari"/>
              <a:ea typeface="Gantari"/>
              <a:cs typeface="Gantari"/>
              <a:sym typeface="Gantari"/>
            </a:endParaRPr>
          </a:p>
        </p:txBody>
      </p:sp>
      <p:sp>
        <p:nvSpPr>
          <p:cNvPr id="1095" name="Google Shape;1095;p70"/>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고도화 방안</a:t>
            </a:r>
            <a:endParaRPr b="1" sz="2000">
              <a:solidFill>
                <a:srgbClr val="374990"/>
              </a:solidFill>
              <a:latin typeface="Instrument Sans"/>
              <a:ea typeface="Instrument Sans"/>
              <a:cs typeface="Instrument Sans"/>
              <a:sym typeface="Instrument Sans"/>
            </a:endParaRPr>
          </a:p>
        </p:txBody>
      </p:sp>
      <p:sp>
        <p:nvSpPr>
          <p:cNvPr id="1096" name="Google Shape;1096;p70"/>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성능 고도화</a:t>
            </a:r>
            <a:endParaRPr b="1" sz="3000">
              <a:solidFill>
                <a:srgbClr val="374990"/>
              </a:solidFill>
              <a:latin typeface="Instrument Sans"/>
              <a:ea typeface="Instrument Sans"/>
              <a:cs typeface="Instrument Sans"/>
              <a:sym typeface="Instrument Sans"/>
            </a:endParaRPr>
          </a:p>
        </p:txBody>
      </p:sp>
      <p:sp>
        <p:nvSpPr>
          <p:cNvPr id="1097" name="Google Shape;1097;p70"/>
          <p:cNvSpPr txBox="1"/>
          <p:nvPr/>
        </p:nvSpPr>
        <p:spPr>
          <a:xfrm>
            <a:off x="257425" y="235195"/>
            <a:ext cx="734700" cy="447600"/>
          </a:xfrm>
          <a:prstGeom prst="rect">
            <a:avLst/>
          </a:prstGeom>
          <a:solidFill>
            <a:schemeClr val="accent4"/>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05</a:t>
            </a:r>
            <a:endParaRPr b="1" sz="3000">
              <a:solidFill>
                <a:srgbClr val="374990"/>
              </a:solidFill>
              <a:latin typeface="Instrument Sans"/>
              <a:ea typeface="Instrument Sans"/>
              <a:cs typeface="Instrument Sans"/>
              <a:sym typeface="Instrument Sans"/>
            </a:endParaRPr>
          </a:p>
        </p:txBody>
      </p:sp>
      <p:sp>
        <p:nvSpPr>
          <p:cNvPr id="1098" name="Google Shape;1098;p70"/>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Mel spectrogram 파라미터 값 설정</a:t>
            </a:r>
            <a:endParaRPr b="1" sz="2500">
              <a:solidFill>
                <a:srgbClr val="374990"/>
              </a:solidFill>
              <a:latin typeface="Instrument Sans"/>
              <a:ea typeface="Instrument Sans"/>
              <a:cs typeface="Instrument Sans"/>
              <a:sym typeface="Instrument Sans"/>
            </a:endParaRPr>
          </a:p>
        </p:txBody>
      </p:sp>
      <p:sp>
        <p:nvSpPr>
          <p:cNvPr id="1099" name="Google Shape;1099;p70"/>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71"/>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고도화 방안</a:t>
            </a:r>
            <a:endParaRPr b="1" sz="2000">
              <a:solidFill>
                <a:srgbClr val="374990"/>
              </a:solidFill>
              <a:latin typeface="Instrument Sans"/>
              <a:ea typeface="Instrument Sans"/>
              <a:cs typeface="Instrument Sans"/>
              <a:sym typeface="Instrument Sans"/>
            </a:endParaRPr>
          </a:p>
        </p:txBody>
      </p:sp>
      <p:sp>
        <p:nvSpPr>
          <p:cNvPr id="1105" name="Google Shape;1105;p71"/>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성능 고도화</a:t>
            </a:r>
            <a:endParaRPr b="1" sz="3000">
              <a:solidFill>
                <a:srgbClr val="374990"/>
              </a:solidFill>
              <a:latin typeface="Instrument Sans"/>
              <a:ea typeface="Instrument Sans"/>
              <a:cs typeface="Instrument Sans"/>
              <a:sym typeface="Instrument Sans"/>
            </a:endParaRPr>
          </a:p>
        </p:txBody>
      </p:sp>
      <p:sp>
        <p:nvSpPr>
          <p:cNvPr id="1106" name="Google Shape;1106;p71"/>
          <p:cNvSpPr txBox="1"/>
          <p:nvPr/>
        </p:nvSpPr>
        <p:spPr>
          <a:xfrm>
            <a:off x="257425" y="235195"/>
            <a:ext cx="734700" cy="447600"/>
          </a:xfrm>
          <a:prstGeom prst="rect">
            <a:avLst/>
          </a:prstGeom>
          <a:solidFill>
            <a:schemeClr val="accent4"/>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05</a:t>
            </a:r>
            <a:endParaRPr b="1" sz="3000">
              <a:solidFill>
                <a:srgbClr val="374990"/>
              </a:solidFill>
              <a:latin typeface="Instrument Sans"/>
              <a:ea typeface="Instrument Sans"/>
              <a:cs typeface="Instrument Sans"/>
              <a:sym typeface="Instrument Sans"/>
            </a:endParaRPr>
          </a:p>
        </p:txBody>
      </p:sp>
      <p:sp>
        <p:nvSpPr>
          <p:cNvPr id="1107" name="Google Shape;1107;p71"/>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Mel spectrogram 파라미터 값 설정</a:t>
            </a:r>
            <a:endParaRPr b="1" sz="2500">
              <a:solidFill>
                <a:srgbClr val="374990"/>
              </a:solidFill>
              <a:latin typeface="Instrument Sans"/>
              <a:ea typeface="Instrument Sans"/>
              <a:cs typeface="Instrument Sans"/>
              <a:sym typeface="Instrument Sans"/>
            </a:endParaRPr>
          </a:p>
        </p:txBody>
      </p:sp>
      <p:sp>
        <p:nvSpPr>
          <p:cNvPr id="1108" name="Google Shape;1108;p71"/>
          <p:cNvSpPr txBox="1"/>
          <p:nvPr/>
        </p:nvSpPr>
        <p:spPr>
          <a:xfrm>
            <a:off x="733698" y="1374225"/>
            <a:ext cx="1978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lt1"/>
                </a:solidFill>
                <a:latin typeface="Gantari"/>
                <a:ea typeface="Gantari"/>
                <a:cs typeface="Gantari"/>
                <a:sym typeface="Gantari"/>
              </a:rPr>
              <a:t>n_mels = 16</a:t>
            </a:r>
            <a:endParaRPr sz="1800">
              <a:solidFill>
                <a:schemeClr val="lt1"/>
              </a:solidFill>
              <a:latin typeface="Gantari"/>
              <a:ea typeface="Gantari"/>
              <a:cs typeface="Gantari"/>
              <a:sym typeface="Gantari"/>
            </a:endParaRPr>
          </a:p>
        </p:txBody>
      </p:sp>
      <p:pic>
        <p:nvPicPr>
          <p:cNvPr id="1109" name="Google Shape;1109;p71"/>
          <p:cNvPicPr preferRelativeResize="0"/>
          <p:nvPr/>
        </p:nvPicPr>
        <p:blipFill>
          <a:blip r:embed="rId3">
            <a:alphaModFix/>
          </a:blip>
          <a:stretch>
            <a:fillRect/>
          </a:stretch>
        </p:blipFill>
        <p:spPr>
          <a:xfrm>
            <a:off x="483144" y="1769843"/>
            <a:ext cx="2479717" cy="1178197"/>
          </a:xfrm>
          <a:prstGeom prst="rect">
            <a:avLst/>
          </a:prstGeom>
          <a:noFill/>
          <a:ln>
            <a:noFill/>
          </a:ln>
        </p:spPr>
      </p:pic>
      <p:pic>
        <p:nvPicPr>
          <p:cNvPr id="1110" name="Google Shape;1110;p71"/>
          <p:cNvPicPr preferRelativeResize="0"/>
          <p:nvPr/>
        </p:nvPicPr>
        <p:blipFill>
          <a:blip r:embed="rId4">
            <a:alphaModFix/>
          </a:blip>
          <a:stretch>
            <a:fillRect/>
          </a:stretch>
        </p:blipFill>
        <p:spPr>
          <a:xfrm>
            <a:off x="3357166" y="1769842"/>
            <a:ext cx="2489109" cy="1178197"/>
          </a:xfrm>
          <a:prstGeom prst="rect">
            <a:avLst/>
          </a:prstGeom>
          <a:noFill/>
          <a:ln>
            <a:noFill/>
          </a:ln>
        </p:spPr>
      </p:pic>
      <p:sp>
        <p:nvSpPr>
          <p:cNvPr id="1111" name="Google Shape;1111;p71"/>
          <p:cNvSpPr txBox="1"/>
          <p:nvPr/>
        </p:nvSpPr>
        <p:spPr>
          <a:xfrm>
            <a:off x="3612399" y="1374225"/>
            <a:ext cx="1978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lt1"/>
                </a:solidFill>
                <a:latin typeface="Gantari"/>
                <a:ea typeface="Gantari"/>
                <a:cs typeface="Gantari"/>
                <a:sym typeface="Gantari"/>
              </a:rPr>
              <a:t>n_mels = 64</a:t>
            </a:r>
            <a:endParaRPr sz="1800">
              <a:solidFill>
                <a:schemeClr val="lt1"/>
              </a:solidFill>
              <a:latin typeface="Gantari"/>
              <a:ea typeface="Gantari"/>
              <a:cs typeface="Gantari"/>
              <a:sym typeface="Gantari"/>
            </a:endParaRPr>
          </a:p>
        </p:txBody>
      </p:sp>
      <p:sp>
        <p:nvSpPr>
          <p:cNvPr id="1112" name="Google Shape;1112;p71"/>
          <p:cNvSpPr txBox="1"/>
          <p:nvPr/>
        </p:nvSpPr>
        <p:spPr>
          <a:xfrm>
            <a:off x="733698" y="3111830"/>
            <a:ext cx="1978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lt1"/>
                </a:solidFill>
                <a:latin typeface="Gantari"/>
                <a:ea typeface="Gantari"/>
                <a:cs typeface="Gantari"/>
                <a:sym typeface="Gantari"/>
              </a:rPr>
              <a:t>n_mels = 128</a:t>
            </a:r>
            <a:endParaRPr sz="1800">
              <a:solidFill>
                <a:schemeClr val="lt1"/>
              </a:solidFill>
              <a:latin typeface="Gantari"/>
              <a:ea typeface="Gantari"/>
              <a:cs typeface="Gantari"/>
              <a:sym typeface="Gantari"/>
            </a:endParaRPr>
          </a:p>
        </p:txBody>
      </p:sp>
      <p:sp>
        <p:nvSpPr>
          <p:cNvPr id="1113" name="Google Shape;1113;p71"/>
          <p:cNvSpPr txBox="1"/>
          <p:nvPr/>
        </p:nvSpPr>
        <p:spPr>
          <a:xfrm>
            <a:off x="3612399" y="3111830"/>
            <a:ext cx="1978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lt1"/>
                </a:solidFill>
                <a:latin typeface="Gantari"/>
                <a:ea typeface="Gantari"/>
                <a:cs typeface="Gantari"/>
                <a:sym typeface="Gantari"/>
              </a:rPr>
              <a:t>n_mels = 256</a:t>
            </a:r>
            <a:endParaRPr sz="1800">
              <a:solidFill>
                <a:schemeClr val="lt1"/>
              </a:solidFill>
              <a:latin typeface="Gantari"/>
              <a:ea typeface="Gantari"/>
              <a:cs typeface="Gantari"/>
              <a:sym typeface="Gantari"/>
            </a:endParaRPr>
          </a:p>
        </p:txBody>
      </p:sp>
      <p:pic>
        <p:nvPicPr>
          <p:cNvPr id="1114" name="Google Shape;1114;p71"/>
          <p:cNvPicPr preferRelativeResize="0"/>
          <p:nvPr/>
        </p:nvPicPr>
        <p:blipFill>
          <a:blip r:embed="rId5">
            <a:alphaModFix/>
          </a:blip>
          <a:stretch>
            <a:fillRect/>
          </a:stretch>
        </p:blipFill>
        <p:spPr>
          <a:xfrm>
            <a:off x="476762" y="3509353"/>
            <a:ext cx="2492474" cy="1178197"/>
          </a:xfrm>
          <a:prstGeom prst="rect">
            <a:avLst/>
          </a:prstGeom>
          <a:noFill/>
          <a:ln>
            <a:noFill/>
          </a:ln>
        </p:spPr>
      </p:pic>
      <p:pic>
        <p:nvPicPr>
          <p:cNvPr id="1115" name="Google Shape;1115;p71"/>
          <p:cNvPicPr preferRelativeResize="0"/>
          <p:nvPr/>
        </p:nvPicPr>
        <p:blipFill>
          <a:blip r:embed="rId6">
            <a:alphaModFix/>
          </a:blip>
          <a:stretch>
            <a:fillRect/>
          </a:stretch>
        </p:blipFill>
        <p:spPr>
          <a:xfrm>
            <a:off x="3353837" y="3509353"/>
            <a:ext cx="2495641" cy="1178197"/>
          </a:xfrm>
          <a:prstGeom prst="rect">
            <a:avLst/>
          </a:prstGeom>
          <a:noFill/>
          <a:ln>
            <a:noFill/>
          </a:ln>
        </p:spPr>
      </p:pic>
      <p:sp>
        <p:nvSpPr>
          <p:cNvPr id="1116" name="Google Shape;1116;p71"/>
          <p:cNvSpPr txBox="1"/>
          <p:nvPr/>
        </p:nvSpPr>
        <p:spPr>
          <a:xfrm>
            <a:off x="6091625" y="2234838"/>
            <a:ext cx="2741400" cy="21087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lt1"/>
              </a:buClr>
              <a:buSzPts val="1500"/>
              <a:buFont typeface="Gantari"/>
              <a:buChar char="●"/>
            </a:pPr>
            <a:r>
              <a:rPr b="1" lang="en" sz="1500">
                <a:solidFill>
                  <a:schemeClr val="lt1"/>
                </a:solidFill>
                <a:latin typeface="Gantari"/>
                <a:ea typeface="Gantari"/>
                <a:cs typeface="Gantari"/>
                <a:sym typeface="Gantari"/>
              </a:rPr>
              <a:t>n_mels가 증가하면 해상도 증가</a:t>
            </a:r>
            <a:endParaRPr b="1" sz="1500">
              <a:solidFill>
                <a:schemeClr val="lt1"/>
              </a:solidFill>
              <a:latin typeface="Gantari"/>
              <a:ea typeface="Gantari"/>
              <a:cs typeface="Gantari"/>
              <a:sym typeface="Gantari"/>
            </a:endParaRPr>
          </a:p>
          <a:p>
            <a:pPr indent="0" lvl="0" marL="457200" rtl="0" algn="l">
              <a:lnSpc>
                <a:spcPct val="150000"/>
              </a:lnSpc>
              <a:spcBef>
                <a:spcPts val="1200"/>
              </a:spcBef>
              <a:spcAft>
                <a:spcPts val="0"/>
              </a:spcAft>
              <a:buNone/>
            </a:pPr>
            <a:r>
              <a:t/>
            </a:r>
            <a:endParaRPr b="1" sz="1500">
              <a:solidFill>
                <a:schemeClr val="lt1"/>
              </a:solidFill>
              <a:latin typeface="Gantari"/>
              <a:ea typeface="Gantari"/>
              <a:cs typeface="Gantari"/>
              <a:sym typeface="Gantari"/>
            </a:endParaRPr>
          </a:p>
          <a:p>
            <a:pPr indent="-323850" lvl="0" marL="457200" rtl="0" algn="l">
              <a:lnSpc>
                <a:spcPct val="150000"/>
              </a:lnSpc>
              <a:spcBef>
                <a:spcPts val="1200"/>
              </a:spcBef>
              <a:spcAft>
                <a:spcPts val="0"/>
              </a:spcAft>
              <a:buClr>
                <a:schemeClr val="lt1"/>
              </a:buClr>
              <a:buSzPts val="1500"/>
              <a:buFont typeface="Gantari"/>
              <a:buChar char="●"/>
            </a:pPr>
            <a:r>
              <a:rPr b="1" lang="en" sz="1500">
                <a:solidFill>
                  <a:schemeClr val="lt1"/>
                </a:solidFill>
                <a:latin typeface="Gantari"/>
                <a:ea typeface="Gantari"/>
                <a:cs typeface="Gantari"/>
                <a:sym typeface="Gantari"/>
              </a:rPr>
              <a:t>sample rate에 따라 적절한 n_mels값이 다름</a:t>
            </a:r>
            <a:endParaRPr b="1" sz="1500">
              <a:solidFill>
                <a:schemeClr val="lt1"/>
              </a:solidFill>
              <a:latin typeface="Gantari"/>
              <a:ea typeface="Gantari"/>
              <a:cs typeface="Gantari"/>
              <a:sym typeface="Gantari"/>
            </a:endParaRPr>
          </a:p>
        </p:txBody>
      </p:sp>
      <p:sp>
        <p:nvSpPr>
          <p:cNvPr id="1117" name="Google Shape;1117;p71"/>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pic>
        <p:nvPicPr>
          <p:cNvPr id="1122" name="Google Shape;1122;p72"/>
          <p:cNvPicPr preferRelativeResize="0"/>
          <p:nvPr/>
        </p:nvPicPr>
        <p:blipFill>
          <a:blip r:embed="rId3">
            <a:alphaModFix/>
          </a:blip>
          <a:stretch>
            <a:fillRect/>
          </a:stretch>
        </p:blipFill>
        <p:spPr>
          <a:xfrm>
            <a:off x="617875" y="2155150"/>
            <a:ext cx="4095375" cy="2034475"/>
          </a:xfrm>
          <a:prstGeom prst="rect">
            <a:avLst/>
          </a:prstGeom>
          <a:noFill/>
          <a:ln>
            <a:noFill/>
          </a:ln>
        </p:spPr>
      </p:pic>
      <p:pic>
        <p:nvPicPr>
          <p:cNvPr id="1123" name="Google Shape;1123;p72"/>
          <p:cNvPicPr preferRelativeResize="0"/>
          <p:nvPr/>
        </p:nvPicPr>
        <p:blipFill>
          <a:blip r:embed="rId4">
            <a:alphaModFix/>
          </a:blip>
          <a:stretch>
            <a:fillRect/>
          </a:stretch>
        </p:blipFill>
        <p:spPr>
          <a:xfrm>
            <a:off x="4876125" y="2778863"/>
            <a:ext cx="3845765" cy="929400"/>
          </a:xfrm>
          <a:prstGeom prst="rect">
            <a:avLst/>
          </a:prstGeom>
          <a:noFill/>
          <a:ln>
            <a:noFill/>
          </a:ln>
        </p:spPr>
      </p:pic>
      <p:sp>
        <p:nvSpPr>
          <p:cNvPr id="1124" name="Google Shape;1124;p72"/>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고도화 방안</a:t>
            </a:r>
            <a:endParaRPr b="1" sz="2000">
              <a:solidFill>
                <a:srgbClr val="374990"/>
              </a:solidFill>
              <a:latin typeface="Instrument Sans"/>
              <a:ea typeface="Instrument Sans"/>
              <a:cs typeface="Instrument Sans"/>
              <a:sym typeface="Instrument Sans"/>
            </a:endParaRPr>
          </a:p>
        </p:txBody>
      </p:sp>
      <p:sp>
        <p:nvSpPr>
          <p:cNvPr id="1125" name="Google Shape;1125;p72"/>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성능 고도화</a:t>
            </a:r>
            <a:endParaRPr b="1" sz="3000">
              <a:solidFill>
                <a:srgbClr val="374990"/>
              </a:solidFill>
              <a:latin typeface="Instrument Sans"/>
              <a:ea typeface="Instrument Sans"/>
              <a:cs typeface="Instrument Sans"/>
              <a:sym typeface="Instrument Sans"/>
            </a:endParaRPr>
          </a:p>
        </p:txBody>
      </p:sp>
      <p:sp>
        <p:nvSpPr>
          <p:cNvPr id="1126" name="Google Shape;1126;p72"/>
          <p:cNvSpPr txBox="1"/>
          <p:nvPr/>
        </p:nvSpPr>
        <p:spPr>
          <a:xfrm>
            <a:off x="257425" y="235195"/>
            <a:ext cx="734700" cy="447600"/>
          </a:xfrm>
          <a:prstGeom prst="rect">
            <a:avLst/>
          </a:prstGeom>
          <a:solidFill>
            <a:schemeClr val="accent4"/>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05</a:t>
            </a:r>
            <a:endParaRPr b="1" sz="3000">
              <a:solidFill>
                <a:srgbClr val="374990"/>
              </a:solidFill>
              <a:latin typeface="Instrument Sans"/>
              <a:ea typeface="Instrument Sans"/>
              <a:cs typeface="Instrument Sans"/>
              <a:sym typeface="Instrument Sans"/>
            </a:endParaRPr>
          </a:p>
        </p:txBody>
      </p:sp>
      <p:sp>
        <p:nvSpPr>
          <p:cNvPr id="1127" name="Google Shape;1127;p72"/>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이미지 잘라내기</a:t>
            </a:r>
            <a:endParaRPr b="1" sz="2500">
              <a:solidFill>
                <a:srgbClr val="374990"/>
              </a:solidFill>
              <a:latin typeface="Instrument Sans"/>
              <a:ea typeface="Instrument Sans"/>
              <a:cs typeface="Instrument Sans"/>
              <a:sym typeface="Instrument Sans"/>
            </a:endParaRPr>
          </a:p>
        </p:txBody>
      </p:sp>
      <p:sp>
        <p:nvSpPr>
          <p:cNvPr id="1128" name="Google Shape;1128;p72"/>
          <p:cNvSpPr txBox="1"/>
          <p:nvPr/>
        </p:nvSpPr>
        <p:spPr>
          <a:xfrm>
            <a:off x="617875" y="1430825"/>
            <a:ext cx="51381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Gantari"/>
              <a:buChar char="-"/>
            </a:pPr>
            <a:r>
              <a:rPr lang="en" sz="1500">
                <a:solidFill>
                  <a:schemeClr val="lt1"/>
                </a:solidFill>
                <a:latin typeface="Gantari"/>
                <a:ea typeface="Gantari"/>
                <a:cs typeface="Gantari"/>
                <a:sym typeface="Gantari"/>
              </a:rPr>
              <a:t>멜 스펙트로그램의 검은 부분 crop</a:t>
            </a:r>
            <a:endParaRPr sz="1500">
              <a:solidFill>
                <a:schemeClr val="lt1"/>
              </a:solidFill>
              <a:latin typeface="Gantari"/>
              <a:ea typeface="Gantari"/>
              <a:cs typeface="Gantari"/>
              <a:sym typeface="Gantari"/>
            </a:endParaRPr>
          </a:p>
        </p:txBody>
      </p:sp>
      <p:sp>
        <p:nvSpPr>
          <p:cNvPr id="1129" name="Google Shape;1129;p72"/>
          <p:cNvSpPr txBox="1"/>
          <p:nvPr/>
        </p:nvSpPr>
        <p:spPr>
          <a:xfrm>
            <a:off x="617950" y="4334350"/>
            <a:ext cx="40953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500">
                <a:solidFill>
                  <a:schemeClr val="lt1"/>
                </a:solidFill>
                <a:latin typeface="Gantari"/>
                <a:ea typeface="Gantari"/>
                <a:cs typeface="Gantari"/>
                <a:sym typeface="Gantari"/>
              </a:rPr>
              <a:t>원본</a:t>
            </a:r>
            <a:endParaRPr sz="1500">
              <a:solidFill>
                <a:schemeClr val="lt1"/>
              </a:solidFill>
              <a:latin typeface="Gantari"/>
              <a:ea typeface="Gantari"/>
              <a:cs typeface="Gantari"/>
              <a:sym typeface="Gantari"/>
            </a:endParaRPr>
          </a:p>
        </p:txBody>
      </p:sp>
      <p:sp>
        <p:nvSpPr>
          <p:cNvPr id="1130" name="Google Shape;1130;p72"/>
          <p:cNvSpPr txBox="1"/>
          <p:nvPr/>
        </p:nvSpPr>
        <p:spPr>
          <a:xfrm>
            <a:off x="4751363" y="4334350"/>
            <a:ext cx="40953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500">
                <a:solidFill>
                  <a:schemeClr val="lt1"/>
                </a:solidFill>
                <a:latin typeface="Gantari"/>
                <a:ea typeface="Gantari"/>
                <a:cs typeface="Gantari"/>
                <a:sym typeface="Gantari"/>
              </a:rPr>
              <a:t>crop 적용 결과</a:t>
            </a:r>
            <a:endParaRPr sz="1500">
              <a:solidFill>
                <a:schemeClr val="lt1"/>
              </a:solidFill>
              <a:latin typeface="Gantari"/>
              <a:ea typeface="Gantari"/>
              <a:cs typeface="Gantari"/>
              <a:sym typeface="Gantari"/>
            </a:endParaRPr>
          </a:p>
        </p:txBody>
      </p:sp>
      <p:sp>
        <p:nvSpPr>
          <p:cNvPr id="1131" name="Google Shape;1131;p72"/>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6"/>
          <p:cNvSpPr txBox="1"/>
          <p:nvPr>
            <p:ph type="title"/>
          </p:nvPr>
        </p:nvSpPr>
        <p:spPr>
          <a:xfrm>
            <a:off x="1134525" y="172649"/>
            <a:ext cx="433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팀 소개</a:t>
            </a:r>
            <a:endParaRPr sz="3000"/>
          </a:p>
        </p:txBody>
      </p:sp>
      <p:sp>
        <p:nvSpPr>
          <p:cNvPr id="629" name="Google Shape;629;p46"/>
          <p:cNvSpPr txBox="1"/>
          <p:nvPr/>
        </p:nvSpPr>
        <p:spPr>
          <a:xfrm>
            <a:off x="257425" y="235195"/>
            <a:ext cx="734700" cy="447600"/>
          </a:xfrm>
          <a:prstGeom prst="rect">
            <a:avLst/>
          </a:prstGeom>
          <a:solidFill>
            <a:srgbClr val="96C6F6"/>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01</a:t>
            </a:r>
            <a:endParaRPr b="1" sz="3000">
              <a:solidFill>
                <a:srgbClr val="374990"/>
              </a:solidFill>
              <a:latin typeface="Instrument Sans"/>
              <a:ea typeface="Instrument Sans"/>
              <a:cs typeface="Instrument Sans"/>
              <a:sym typeface="Instrument Sans"/>
            </a:endParaRPr>
          </a:p>
        </p:txBody>
      </p:sp>
      <p:sp>
        <p:nvSpPr>
          <p:cNvPr id="630" name="Google Shape;630;p46"/>
          <p:cNvSpPr txBox="1"/>
          <p:nvPr>
            <p:ph idx="7" type="subTitle"/>
          </p:nvPr>
        </p:nvSpPr>
        <p:spPr>
          <a:xfrm>
            <a:off x="6317075" y="212699"/>
            <a:ext cx="2290500" cy="492600"/>
          </a:xfrm>
          <a:prstGeom prst="rect">
            <a:avLst/>
          </a:prstGeom>
        </p:spPr>
        <p:txBody>
          <a:bodyPr anchorCtr="0" anchor="b" bIns="91425" lIns="91425" spcFirstLastPara="1" rIns="91425" wrap="square" tIns="91425">
            <a:spAutoFit/>
          </a:bodyPr>
          <a:lstStyle/>
          <a:p>
            <a:pPr indent="0" lvl="0" marL="0" rtl="0" algn="r">
              <a:spcBef>
                <a:spcPts val="0"/>
              </a:spcBef>
              <a:spcAft>
                <a:spcPts val="0"/>
              </a:spcAft>
              <a:buNone/>
            </a:pPr>
            <a:r>
              <a:rPr lang="en" sz="2000"/>
              <a:t>팀원</a:t>
            </a:r>
            <a:endParaRPr sz="2000"/>
          </a:p>
        </p:txBody>
      </p:sp>
      <p:sp>
        <p:nvSpPr>
          <p:cNvPr id="631" name="Google Shape;631;p46"/>
          <p:cNvSpPr txBox="1"/>
          <p:nvPr>
            <p:ph idx="1" type="subTitle"/>
          </p:nvPr>
        </p:nvSpPr>
        <p:spPr>
          <a:xfrm>
            <a:off x="2262699" y="1995300"/>
            <a:ext cx="22449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리더 및 발표자</a:t>
            </a:r>
            <a:endParaRPr b="1"/>
          </a:p>
          <a:p>
            <a:pPr indent="0" lvl="0" marL="0" rtl="0" algn="l">
              <a:spcBef>
                <a:spcPts val="0"/>
              </a:spcBef>
              <a:spcAft>
                <a:spcPts val="0"/>
              </a:spcAft>
              <a:buNone/>
            </a:pPr>
            <a:r>
              <a:rPr b="1" lang="en"/>
              <a:t>전체 프로젝트 리드</a:t>
            </a:r>
            <a:endParaRPr b="1"/>
          </a:p>
          <a:p>
            <a:pPr indent="0" lvl="0" marL="0" rtl="0" algn="l">
              <a:spcBef>
                <a:spcPts val="0"/>
              </a:spcBef>
              <a:spcAft>
                <a:spcPts val="0"/>
              </a:spcAft>
              <a:buNone/>
            </a:pPr>
            <a:r>
              <a:t/>
            </a:r>
            <a:endParaRPr b="1"/>
          </a:p>
        </p:txBody>
      </p:sp>
      <p:sp>
        <p:nvSpPr>
          <p:cNvPr id="632" name="Google Shape;632;p46"/>
          <p:cNvSpPr txBox="1"/>
          <p:nvPr>
            <p:ph idx="2" type="subTitle"/>
          </p:nvPr>
        </p:nvSpPr>
        <p:spPr>
          <a:xfrm>
            <a:off x="5834339" y="1995300"/>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서브 리드 </a:t>
            </a:r>
            <a:endParaRPr b="1"/>
          </a:p>
          <a:p>
            <a:pPr indent="0" lvl="0" marL="0" rtl="0" algn="l">
              <a:spcBef>
                <a:spcPts val="0"/>
              </a:spcBef>
              <a:spcAft>
                <a:spcPts val="0"/>
              </a:spcAft>
              <a:buNone/>
            </a:pPr>
            <a:r>
              <a:rPr b="1" lang="en"/>
              <a:t>EDA</a:t>
            </a:r>
            <a:endParaRPr b="1"/>
          </a:p>
          <a:p>
            <a:pPr indent="0" lvl="0" marL="0" rtl="0" algn="l">
              <a:spcBef>
                <a:spcPts val="0"/>
              </a:spcBef>
              <a:spcAft>
                <a:spcPts val="0"/>
              </a:spcAft>
              <a:buNone/>
            </a:pPr>
            <a:r>
              <a:rPr b="1" lang="en"/>
              <a:t>데이터 전처리</a:t>
            </a:r>
            <a:endParaRPr b="1"/>
          </a:p>
          <a:p>
            <a:pPr indent="0" lvl="0" marL="0" rtl="0" algn="l">
              <a:spcBef>
                <a:spcPts val="0"/>
              </a:spcBef>
              <a:spcAft>
                <a:spcPts val="0"/>
              </a:spcAft>
              <a:buNone/>
            </a:pPr>
            <a:r>
              <a:t/>
            </a:r>
            <a:endParaRPr b="1"/>
          </a:p>
        </p:txBody>
      </p:sp>
      <p:sp>
        <p:nvSpPr>
          <p:cNvPr id="633" name="Google Shape;633;p46"/>
          <p:cNvSpPr txBox="1"/>
          <p:nvPr>
            <p:ph idx="3" type="subTitle"/>
          </p:nvPr>
        </p:nvSpPr>
        <p:spPr>
          <a:xfrm>
            <a:off x="2262711" y="3638175"/>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EDA</a:t>
            </a:r>
            <a:endParaRPr b="1"/>
          </a:p>
          <a:p>
            <a:pPr indent="0" lvl="0" marL="0" rtl="0" algn="l">
              <a:spcBef>
                <a:spcPts val="0"/>
              </a:spcBef>
              <a:spcAft>
                <a:spcPts val="0"/>
              </a:spcAft>
              <a:buNone/>
            </a:pPr>
            <a:r>
              <a:rPr b="1" lang="en"/>
              <a:t>모델 파트</a:t>
            </a:r>
            <a:endParaRPr b="1"/>
          </a:p>
          <a:p>
            <a:pPr indent="0" lvl="0" marL="0" rtl="0" algn="l">
              <a:spcBef>
                <a:spcPts val="0"/>
              </a:spcBef>
              <a:spcAft>
                <a:spcPts val="0"/>
              </a:spcAft>
              <a:buNone/>
            </a:pPr>
            <a:r>
              <a:rPr b="1" lang="en"/>
              <a:t>GCP 관리</a:t>
            </a:r>
            <a:endParaRPr b="1"/>
          </a:p>
        </p:txBody>
      </p:sp>
      <p:sp>
        <p:nvSpPr>
          <p:cNvPr id="634" name="Google Shape;634;p46"/>
          <p:cNvSpPr txBox="1"/>
          <p:nvPr>
            <p:ph idx="4" type="subTitle"/>
          </p:nvPr>
        </p:nvSpPr>
        <p:spPr>
          <a:xfrm>
            <a:off x="5834339" y="3638175"/>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EDA</a:t>
            </a:r>
            <a:endParaRPr b="1"/>
          </a:p>
          <a:p>
            <a:pPr indent="0" lvl="0" marL="0" rtl="0" algn="l">
              <a:spcBef>
                <a:spcPts val="0"/>
              </a:spcBef>
              <a:spcAft>
                <a:spcPts val="0"/>
              </a:spcAft>
              <a:buNone/>
            </a:pPr>
            <a:r>
              <a:rPr b="1" lang="en"/>
              <a:t>모델 파트</a:t>
            </a:r>
            <a:endParaRPr b="1"/>
          </a:p>
          <a:p>
            <a:pPr indent="0" lvl="0" marL="0" rtl="0" algn="l">
              <a:spcBef>
                <a:spcPts val="0"/>
              </a:spcBef>
              <a:spcAft>
                <a:spcPts val="0"/>
              </a:spcAft>
              <a:buNone/>
            </a:pPr>
            <a:r>
              <a:t/>
            </a:r>
            <a:endParaRPr b="1"/>
          </a:p>
        </p:txBody>
      </p:sp>
      <p:sp>
        <p:nvSpPr>
          <p:cNvPr id="635" name="Google Shape;635;p46"/>
          <p:cNvSpPr txBox="1"/>
          <p:nvPr>
            <p:ph idx="5" type="subTitle"/>
          </p:nvPr>
        </p:nvSpPr>
        <p:spPr>
          <a:xfrm>
            <a:off x="2262711" y="1489700"/>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홍서이</a:t>
            </a:r>
            <a:endParaRPr/>
          </a:p>
        </p:txBody>
      </p:sp>
      <p:sp>
        <p:nvSpPr>
          <p:cNvPr id="636" name="Google Shape;636;p46"/>
          <p:cNvSpPr txBox="1"/>
          <p:nvPr>
            <p:ph idx="6" type="subTitle"/>
          </p:nvPr>
        </p:nvSpPr>
        <p:spPr>
          <a:xfrm>
            <a:off x="2262711" y="3132675"/>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최철웅</a:t>
            </a:r>
            <a:endParaRPr/>
          </a:p>
        </p:txBody>
      </p:sp>
      <p:sp>
        <p:nvSpPr>
          <p:cNvPr id="637" name="Google Shape;637;p46"/>
          <p:cNvSpPr txBox="1"/>
          <p:nvPr>
            <p:ph idx="7" type="subTitle"/>
          </p:nvPr>
        </p:nvSpPr>
        <p:spPr>
          <a:xfrm>
            <a:off x="5834336" y="1489700"/>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이효겸</a:t>
            </a:r>
            <a:endParaRPr/>
          </a:p>
        </p:txBody>
      </p:sp>
      <p:sp>
        <p:nvSpPr>
          <p:cNvPr id="638" name="Google Shape;638;p46"/>
          <p:cNvSpPr txBox="1"/>
          <p:nvPr>
            <p:ph idx="8" type="subTitle"/>
          </p:nvPr>
        </p:nvSpPr>
        <p:spPr>
          <a:xfrm>
            <a:off x="5834336" y="3132675"/>
            <a:ext cx="1978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최예나</a:t>
            </a:r>
            <a:endParaRPr/>
          </a:p>
        </p:txBody>
      </p:sp>
      <p:sp>
        <p:nvSpPr>
          <p:cNvPr id="639" name="Google Shape;639;p46"/>
          <p:cNvSpPr/>
          <p:nvPr/>
        </p:nvSpPr>
        <p:spPr>
          <a:xfrm>
            <a:off x="1383100" y="1534150"/>
            <a:ext cx="651000" cy="6510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p:nvPr/>
        </p:nvSpPr>
        <p:spPr>
          <a:xfrm>
            <a:off x="1383100" y="3132675"/>
            <a:ext cx="651000" cy="651000"/>
          </a:xfrm>
          <a:prstGeom prst="rect">
            <a:avLst/>
          </a:prstGeom>
          <a:solidFill>
            <a:schemeClr val="accent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p:nvPr/>
        </p:nvSpPr>
        <p:spPr>
          <a:xfrm>
            <a:off x="4954725" y="1534150"/>
            <a:ext cx="651000" cy="651000"/>
          </a:xfrm>
          <a:prstGeom prst="rect">
            <a:avLst/>
          </a:prstGeom>
          <a:solidFill>
            <a:schemeClr val="dk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a:off x="4954725" y="3132675"/>
            <a:ext cx="651000" cy="6510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46"/>
          <p:cNvGrpSpPr/>
          <p:nvPr/>
        </p:nvGrpSpPr>
        <p:grpSpPr>
          <a:xfrm>
            <a:off x="1576194" y="1683311"/>
            <a:ext cx="264813" cy="352693"/>
            <a:chOff x="6703732" y="3346936"/>
            <a:chExt cx="264813" cy="352693"/>
          </a:xfrm>
        </p:grpSpPr>
        <p:sp>
          <p:nvSpPr>
            <p:cNvPr id="644" name="Google Shape;644;p46"/>
            <p:cNvSpPr/>
            <p:nvPr/>
          </p:nvSpPr>
          <p:spPr>
            <a:xfrm>
              <a:off x="6797283" y="3468777"/>
              <a:ext cx="10581" cy="15872"/>
            </a:xfrm>
            <a:custGeom>
              <a:rect b="b" l="l" r="r" t="t"/>
              <a:pathLst>
                <a:path extrusionOk="0" h="501" w="334">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645" name="Google Shape;645;p46"/>
            <p:cNvSpPr/>
            <p:nvPr/>
          </p:nvSpPr>
          <p:spPr>
            <a:xfrm>
              <a:off x="6863272" y="3468777"/>
              <a:ext cx="10613" cy="15872"/>
            </a:xfrm>
            <a:custGeom>
              <a:rect b="b" l="l" r="r" t="t"/>
              <a:pathLst>
                <a:path extrusionOk="0" h="501" w="335">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646" name="Google Shape;646;p46"/>
            <p:cNvSpPr/>
            <p:nvPr/>
          </p:nvSpPr>
          <p:spPr>
            <a:xfrm>
              <a:off x="6814231" y="3507712"/>
              <a:ext cx="43433" cy="15777"/>
            </a:xfrm>
            <a:custGeom>
              <a:rect b="b" l="l" r="r" t="t"/>
              <a:pathLst>
                <a:path extrusionOk="0" h="498" w="1371">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647" name="Google Shape;647;p46"/>
            <p:cNvSpPr/>
            <p:nvPr/>
          </p:nvSpPr>
          <p:spPr>
            <a:xfrm>
              <a:off x="6902143" y="3489876"/>
              <a:ext cx="32" cy="412"/>
            </a:xfrm>
            <a:custGeom>
              <a:rect b="b" l="l" r="r" t="t"/>
              <a:pathLst>
                <a:path extrusionOk="0" h="13" w="1">
                  <a:moveTo>
                    <a:pt x="0" y="13"/>
                  </a:moveTo>
                  <a:cubicBezTo>
                    <a:pt x="0" y="1"/>
                    <a:pt x="0" y="13"/>
                    <a:pt x="0" y="13"/>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648" name="Google Shape;648;p46"/>
            <p:cNvSpPr/>
            <p:nvPr/>
          </p:nvSpPr>
          <p:spPr>
            <a:xfrm>
              <a:off x="6703732" y="3346936"/>
              <a:ext cx="264813" cy="352693"/>
            </a:xfrm>
            <a:custGeom>
              <a:rect b="b" l="l" r="r" t="t"/>
              <a:pathLst>
                <a:path extrusionOk="0" h="11133" w="8359">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grpSp>
        <p:nvGrpSpPr>
          <p:cNvPr id="649" name="Google Shape;649;p46"/>
          <p:cNvGrpSpPr/>
          <p:nvPr/>
        </p:nvGrpSpPr>
        <p:grpSpPr>
          <a:xfrm>
            <a:off x="5147981" y="3281634"/>
            <a:ext cx="264465" cy="353074"/>
            <a:chOff x="7156344" y="3347696"/>
            <a:chExt cx="264465" cy="353074"/>
          </a:xfrm>
        </p:grpSpPr>
        <p:sp>
          <p:nvSpPr>
            <p:cNvPr id="650" name="Google Shape;650;p46"/>
            <p:cNvSpPr/>
            <p:nvPr/>
          </p:nvSpPr>
          <p:spPr>
            <a:xfrm>
              <a:off x="7248754" y="3468397"/>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a:off x="7314775" y="3468397"/>
              <a:ext cx="10201" cy="15872"/>
            </a:xfrm>
            <a:custGeom>
              <a:rect b="b" l="l" r="r" t="t"/>
              <a:pathLst>
                <a:path extrusionOk="0" h="501" w="322">
                  <a:moveTo>
                    <a:pt x="155" y="0"/>
                  </a:moveTo>
                  <a:cubicBezTo>
                    <a:pt x="72" y="0"/>
                    <a:pt x="1" y="72"/>
                    <a:pt x="1" y="155"/>
                  </a:cubicBezTo>
                  <a:lnTo>
                    <a:pt x="1" y="334"/>
                  </a:lnTo>
                  <a:cubicBezTo>
                    <a:pt x="1" y="429"/>
                    <a:pt x="72" y="500"/>
                    <a:pt x="155" y="500"/>
                  </a:cubicBezTo>
                  <a:cubicBezTo>
                    <a:pt x="251" y="500"/>
                    <a:pt x="322" y="429"/>
                    <a:pt x="322" y="334"/>
                  </a:cubicBezTo>
                  <a:lnTo>
                    <a:pt x="322" y="155"/>
                  </a:lnTo>
                  <a:cubicBezTo>
                    <a:pt x="322" y="72"/>
                    <a:pt x="251" y="0"/>
                    <a:pt x="155"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p:nvPr/>
          </p:nvSpPr>
          <p:spPr>
            <a:xfrm>
              <a:off x="7156344" y="3347696"/>
              <a:ext cx="264465" cy="353074"/>
            </a:xfrm>
            <a:custGeom>
              <a:rect b="b" l="l" r="r" t="t"/>
              <a:pathLst>
                <a:path extrusionOk="0" h="11145" w="8348">
                  <a:moveTo>
                    <a:pt x="4111" y="310"/>
                  </a:moveTo>
                  <a:cubicBezTo>
                    <a:pt x="4118" y="310"/>
                    <a:pt x="4125" y="310"/>
                    <a:pt x="4132" y="310"/>
                  </a:cubicBezTo>
                  <a:cubicBezTo>
                    <a:pt x="5573" y="322"/>
                    <a:pt x="6740" y="1512"/>
                    <a:pt x="6740" y="2953"/>
                  </a:cubicBezTo>
                  <a:lnTo>
                    <a:pt x="6740" y="3643"/>
                  </a:lnTo>
                  <a:lnTo>
                    <a:pt x="6526" y="3643"/>
                  </a:lnTo>
                  <a:cubicBezTo>
                    <a:pt x="6430" y="3643"/>
                    <a:pt x="6311" y="3632"/>
                    <a:pt x="6216" y="3596"/>
                  </a:cubicBezTo>
                  <a:cubicBezTo>
                    <a:pt x="5859" y="3489"/>
                    <a:pt x="4978" y="3167"/>
                    <a:pt x="4359" y="2119"/>
                  </a:cubicBezTo>
                  <a:cubicBezTo>
                    <a:pt x="4311" y="2048"/>
                    <a:pt x="4299" y="1977"/>
                    <a:pt x="4299" y="1905"/>
                  </a:cubicBezTo>
                  <a:lnTo>
                    <a:pt x="4299" y="1548"/>
                  </a:lnTo>
                  <a:cubicBezTo>
                    <a:pt x="4299" y="1453"/>
                    <a:pt x="4228" y="1381"/>
                    <a:pt x="4132" y="1381"/>
                  </a:cubicBezTo>
                  <a:cubicBezTo>
                    <a:pt x="4049" y="1381"/>
                    <a:pt x="3966" y="1453"/>
                    <a:pt x="3966" y="1548"/>
                  </a:cubicBezTo>
                  <a:lnTo>
                    <a:pt x="3966" y="1905"/>
                  </a:lnTo>
                  <a:cubicBezTo>
                    <a:pt x="3966" y="1977"/>
                    <a:pt x="3954" y="2060"/>
                    <a:pt x="3906" y="2119"/>
                  </a:cubicBezTo>
                  <a:cubicBezTo>
                    <a:pt x="3275" y="3167"/>
                    <a:pt x="2406" y="3489"/>
                    <a:pt x="2049" y="3596"/>
                  </a:cubicBezTo>
                  <a:cubicBezTo>
                    <a:pt x="1942" y="3632"/>
                    <a:pt x="1846" y="3643"/>
                    <a:pt x="1739" y="3643"/>
                  </a:cubicBezTo>
                  <a:lnTo>
                    <a:pt x="1620" y="3643"/>
                  </a:lnTo>
                  <a:cubicBezTo>
                    <a:pt x="1584" y="3643"/>
                    <a:pt x="1561" y="3643"/>
                    <a:pt x="1513" y="3655"/>
                  </a:cubicBezTo>
                  <a:lnTo>
                    <a:pt x="1513" y="2941"/>
                  </a:lnTo>
                  <a:cubicBezTo>
                    <a:pt x="1501" y="1496"/>
                    <a:pt x="2680" y="310"/>
                    <a:pt x="4111" y="310"/>
                  </a:cubicBezTo>
                  <a:close/>
                  <a:moveTo>
                    <a:pt x="1799" y="5013"/>
                  </a:moveTo>
                  <a:cubicBezTo>
                    <a:pt x="1882" y="5322"/>
                    <a:pt x="2049" y="5620"/>
                    <a:pt x="2275" y="5894"/>
                  </a:cubicBezTo>
                  <a:cubicBezTo>
                    <a:pt x="2168" y="6013"/>
                    <a:pt x="2025" y="6084"/>
                    <a:pt x="1858" y="6084"/>
                  </a:cubicBezTo>
                  <a:cubicBezTo>
                    <a:pt x="1561" y="6084"/>
                    <a:pt x="1323" y="5846"/>
                    <a:pt x="1323" y="5548"/>
                  </a:cubicBezTo>
                  <a:cubicBezTo>
                    <a:pt x="1323" y="5275"/>
                    <a:pt x="1525" y="5060"/>
                    <a:pt x="1799" y="5013"/>
                  </a:cubicBezTo>
                  <a:close/>
                  <a:moveTo>
                    <a:pt x="6454" y="5013"/>
                  </a:moveTo>
                  <a:cubicBezTo>
                    <a:pt x="6704" y="5037"/>
                    <a:pt x="6918" y="5263"/>
                    <a:pt x="6918" y="5548"/>
                  </a:cubicBezTo>
                  <a:cubicBezTo>
                    <a:pt x="6918" y="5846"/>
                    <a:pt x="6680" y="6084"/>
                    <a:pt x="6383" y="6084"/>
                  </a:cubicBezTo>
                  <a:cubicBezTo>
                    <a:pt x="6216" y="6084"/>
                    <a:pt x="6073" y="6013"/>
                    <a:pt x="5978" y="5894"/>
                  </a:cubicBezTo>
                  <a:cubicBezTo>
                    <a:pt x="6204" y="5632"/>
                    <a:pt x="6347" y="5334"/>
                    <a:pt x="6454" y="5013"/>
                  </a:cubicBezTo>
                  <a:close/>
                  <a:moveTo>
                    <a:pt x="4132" y="2381"/>
                  </a:moveTo>
                  <a:cubicBezTo>
                    <a:pt x="4823" y="3453"/>
                    <a:pt x="5752" y="3810"/>
                    <a:pt x="6145" y="3905"/>
                  </a:cubicBezTo>
                  <a:cubicBezTo>
                    <a:pt x="6276" y="3941"/>
                    <a:pt x="6406" y="3965"/>
                    <a:pt x="6549" y="3965"/>
                  </a:cubicBezTo>
                  <a:lnTo>
                    <a:pt x="6668" y="3965"/>
                  </a:lnTo>
                  <a:cubicBezTo>
                    <a:pt x="6740" y="3965"/>
                    <a:pt x="6811" y="4001"/>
                    <a:pt x="6871" y="4060"/>
                  </a:cubicBezTo>
                  <a:cubicBezTo>
                    <a:pt x="6930" y="4120"/>
                    <a:pt x="6942" y="4191"/>
                    <a:pt x="6942" y="4263"/>
                  </a:cubicBezTo>
                  <a:cubicBezTo>
                    <a:pt x="6930" y="4405"/>
                    <a:pt x="6799" y="4501"/>
                    <a:pt x="6645" y="4501"/>
                  </a:cubicBezTo>
                  <a:lnTo>
                    <a:pt x="6573" y="4501"/>
                  </a:lnTo>
                  <a:cubicBezTo>
                    <a:pt x="6573" y="4417"/>
                    <a:pt x="6514" y="4346"/>
                    <a:pt x="6430" y="4322"/>
                  </a:cubicBezTo>
                  <a:cubicBezTo>
                    <a:pt x="6335" y="4322"/>
                    <a:pt x="6264" y="4382"/>
                    <a:pt x="6252" y="4477"/>
                  </a:cubicBezTo>
                  <a:cubicBezTo>
                    <a:pt x="6204" y="5001"/>
                    <a:pt x="5966" y="5489"/>
                    <a:pt x="5573" y="5858"/>
                  </a:cubicBezTo>
                  <a:cubicBezTo>
                    <a:pt x="5192" y="6215"/>
                    <a:pt x="4680" y="6430"/>
                    <a:pt x="4144" y="6430"/>
                  </a:cubicBezTo>
                  <a:cubicBezTo>
                    <a:pt x="3585" y="6430"/>
                    <a:pt x="3073" y="6227"/>
                    <a:pt x="2692" y="5858"/>
                  </a:cubicBezTo>
                  <a:cubicBezTo>
                    <a:pt x="2299" y="5501"/>
                    <a:pt x="2061" y="5013"/>
                    <a:pt x="2025" y="4477"/>
                  </a:cubicBezTo>
                  <a:cubicBezTo>
                    <a:pt x="2025" y="4389"/>
                    <a:pt x="1943" y="4321"/>
                    <a:pt x="1865" y="4321"/>
                  </a:cubicBezTo>
                  <a:cubicBezTo>
                    <a:pt x="1859" y="4321"/>
                    <a:pt x="1852" y="4321"/>
                    <a:pt x="1846" y="4322"/>
                  </a:cubicBezTo>
                  <a:cubicBezTo>
                    <a:pt x="1751" y="4322"/>
                    <a:pt x="1680" y="4417"/>
                    <a:pt x="1692" y="4501"/>
                  </a:cubicBezTo>
                  <a:lnTo>
                    <a:pt x="1620" y="4501"/>
                  </a:lnTo>
                  <a:cubicBezTo>
                    <a:pt x="1465" y="4501"/>
                    <a:pt x="1334" y="4405"/>
                    <a:pt x="1323" y="4263"/>
                  </a:cubicBezTo>
                  <a:cubicBezTo>
                    <a:pt x="1311" y="4191"/>
                    <a:pt x="1334" y="4120"/>
                    <a:pt x="1394" y="4060"/>
                  </a:cubicBezTo>
                  <a:cubicBezTo>
                    <a:pt x="1442" y="4001"/>
                    <a:pt x="1513" y="3965"/>
                    <a:pt x="1608" y="3965"/>
                  </a:cubicBezTo>
                  <a:lnTo>
                    <a:pt x="1727" y="3965"/>
                  </a:lnTo>
                  <a:cubicBezTo>
                    <a:pt x="1858" y="3965"/>
                    <a:pt x="2001" y="3953"/>
                    <a:pt x="2120" y="3905"/>
                  </a:cubicBezTo>
                  <a:cubicBezTo>
                    <a:pt x="2513" y="3810"/>
                    <a:pt x="3430" y="3453"/>
                    <a:pt x="4132" y="2381"/>
                  </a:cubicBezTo>
                  <a:close/>
                  <a:moveTo>
                    <a:pt x="5740" y="6108"/>
                  </a:moveTo>
                  <a:cubicBezTo>
                    <a:pt x="5871" y="6251"/>
                    <a:pt x="6037" y="6346"/>
                    <a:pt x="6228" y="6382"/>
                  </a:cubicBezTo>
                  <a:cubicBezTo>
                    <a:pt x="6287" y="6739"/>
                    <a:pt x="6406" y="6953"/>
                    <a:pt x="6526" y="7203"/>
                  </a:cubicBezTo>
                  <a:cubicBezTo>
                    <a:pt x="6645" y="7418"/>
                    <a:pt x="6764" y="7656"/>
                    <a:pt x="6871" y="8061"/>
                  </a:cubicBezTo>
                  <a:lnTo>
                    <a:pt x="5680" y="7644"/>
                  </a:lnTo>
                  <a:cubicBezTo>
                    <a:pt x="5478" y="7573"/>
                    <a:pt x="5323" y="7358"/>
                    <a:pt x="5323" y="7144"/>
                  </a:cubicBezTo>
                  <a:lnTo>
                    <a:pt x="5323" y="6430"/>
                  </a:lnTo>
                  <a:cubicBezTo>
                    <a:pt x="5478" y="6334"/>
                    <a:pt x="5621" y="6227"/>
                    <a:pt x="5740" y="6108"/>
                  </a:cubicBezTo>
                  <a:close/>
                  <a:moveTo>
                    <a:pt x="4978" y="6584"/>
                  </a:moveTo>
                  <a:lnTo>
                    <a:pt x="4978" y="7144"/>
                  </a:lnTo>
                  <a:cubicBezTo>
                    <a:pt x="4978" y="7442"/>
                    <a:pt x="5144" y="7715"/>
                    <a:pt x="5383" y="7870"/>
                  </a:cubicBezTo>
                  <a:cubicBezTo>
                    <a:pt x="5252" y="8132"/>
                    <a:pt x="4847" y="8727"/>
                    <a:pt x="4049" y="9370"/>
                  </a:cubicBezTo>
                  <a:cubicBezTo>
                    <a:pt x="3823" y="9180"/>
                    <a:pt x="3644" y="8989"/>
                    <a:pt x="3489" y="8823"/>
                  </a:cubicBezTo>
                  <a:cubicBezTo>
                    <a:pt x="3132" y="8406"/>
                    <a:pt x="2930" y="8061"/>
                    <a:pt x="2823" y="7870"/>
                  </a:cubicBezTo>
                  <a:cubicBezTo>
                    <a:pt x="3073" y="7715"/>
                    <a:pt x="3228" y="7442"/>
                    <a:pt x="3228" y="7144"/>
                  </a:cubicBezTo>
                  <a:lnTo>
                    <a:pt x="3228" y="6584"/>
                  </a:lnTo>
                  <a:cubicBezTo>
                    <a:pt x="3513" y="6691"/>
                    <a:pt x="3811" y="6751"/>
                    <a:pt x="4109" y="6751"/>
                  </a:cubicBezTo>
                  <a:cubicBezTo>
                    <a:pt x="4418" y="6751"/>
                    <a:pt x="4716" y="6691"/>
                    <a:pt x="4978" y="6584"/>
                  </a:cubicBezTo>
                  <a:close/>
                  <a:moveTo>
                    <a:pt x="4144" y="0"/>
                  </a:moveTo>
                  <a:cubicBezTo>
                    <a:pt x="2525" y="0"/>
                    <a:pt x="1203" y="1322"/>
                    <a:pt x="1203" y="2941"/>
                  </a:cubicBezTo>
                  <a:lnTo>
                    <a:pt x="1203" y="3822"/>
                  </a:lnTo>
                  <a:lnTo>
                    <a:pt x="1192" y="3834"/>
                  </a:lnTo>
                  <a:cubicBezTo>
                    <a:pt x="1072" y="3953"/>
                    <a:pt x="1025" y="4132"/>
                    <a:pt x="1037" y="4298"/>
                  </a:cubicBezTo>
                  <a:cubicBezTo>
                    <a:pt x="1072" y="4536"/>
                    <a:pt x="1227" y="4727"/>
                    <a:pt x="1453" y="4798"/>
                  </a:cubicBezTo>
                  <a:cubicBezTo>
                    <a:pt x="1203" y="4953"/>
                    <a:pt x="1037" y="5227"/>
                    <a:pt x="1037" y="5548"/>
                  </a:cubicBezTo>
                  <a:cubicBezTo>
                    <a:pt x="1037" y="6025"/>
                    <a:pt x="1430" y="6406"/>
                    <a:pt x="1906" y="6406"/>
                  </a:cubicBezTo>
                  <a:cubicBezTo>
                    <a:pt x="2144" y="6406"/>
                    <a:pt x="2382" y="6299"/>
                    <a:pt x="2537" y="6120"/>
                  </a:cubicBezTo>
                  <a:cubicBezTo>
                    <a:pt x="2680" y="6239"/>
                    <a:pt x="2811" y="6346"/>
                    <a:pt x="2954" y="6441"/>
                  </a:cubicBezTo>
                  <a:lnTo>
                    <a:pt x="2954" y="7156"/>
                  </a:lnTo>
                  <a:cubicBezTo>
                    <a:pt x="2954" y="7370"/>
                    <a:pt x="2811" y="7584"/>
                    <a:pt x="2596" y="7656"/>
                  </a:cubicBezTo>
                  <a:lnTo>
                    <a:pt x="799" y="8299"/>
                  </a:lnTo>
                  <a:cubicBezTo>
                    <a:pt x="322" y="8466"/>
                    <a:pt x="1" y="8918"/>
                    <a:pt x="1" y="9442"/>
                  </a:cubicBezTo>
                  <a:lnTo>
                    <a:pt x="1" y="10966"/>
                  </a:lnTo>
                  <a:cubicBezTo>
                    <a:pt x="1" y="11049"/>
                    <a:pt x="72" y="11121"/>
                    <a:pt x="156" y="11121"/>
                  </a:cubicBezTo>
                  <a:cubicBezTo>
                    <a:pt x="251" y="11121"/>
                    <a:pt x="322" y="11049"/>
                    <a:pt x="322" y="10966"/>
                  </a:cubicBezTo>
                  <a:lnTo>
                    <a:pt x="322" y="9442"/>
                  </a:lnTo>
                  <a:cubicBezTo>
                    <a:pt x="322" y="9073"/>
                    <a:pt x="561" y="8727"/>
                    <a:pt x="918" y="8608"/>
                  </a:cubicBezTo>
                  <a:lnTo>
                    <a:pt x="1394" y="8442"/>
                  </a:lnTo>
                  <a:cubicBezTo>
                    <a:pt x="1477" y="8954"/>
                    <a:pt x="1573" y="9478"/>
                    <a:pt x="1692" y="9966"/>
                  </a:cubicBezTo>
                  <a:cubicBezTo>
                    <a:pt x="1704" y="10037"/>
                    <a:pt x="1775" y="10097"/>
                    <a:pt x="1858" y="10097"/>
                  </a:cubicBezTo>
                  <a:lnTo>
                    <a:pt x="1882" y="10097"/>
                  </a:lnTo>
                  <a:cubicBezTo>
                    <a:pt x="1977" y="10085"/>
                    <a:pt x="2037" y="9990"/>
                    <a:pt x="2001" y="9906"/>
                  </a:cubicBezTo>
                  <a:cubicBezTo>
                    <a:pt x="1894" y="9418"/>
                    <a:pt x="1799" y="8858"/>
                    <a:pt x="1704" y="8358"/>
                  </a:cubicBezTo>
                  <a:lnTo>
                    <a:pt x="1965" y="8263"/>
                  </a:lnTo>
                  <a:cubicBezTo>
                    <a:pt x="2275" y="9275"/>
                    <a:pt x="2656" y="10382"/>
                    <a:pt x="3180" y="11085"/>
                  </a:cubicBezTo>
                  <a:cubicBezTo>
                    <a:pt x="3216" y="11121"/>
                    <a:pt x="3251" y="11144"/>
                    <a:pt x="3311" y="11144"/>
                  </a:cubicBezTo>
                  <a:cubicBezTo>
                    <a:pt x="3347" y="11144"/>
                    <a:pt x="3394" y="11121"/>
                    <a:pt x="3418" y="11109"/>
                  </a:cubicBezTo>
                  <a:cubicBezTo>
                    <a:pt x="3489" y="11049"/>
                    <a:pt x="3513" y="10966"/>
                    <a:pt x="3454" y="10882"/>
                  </a:cubicBezTo>
                  <a:cubicBezTo>
                    <a:pt x="2894" y="10144"/>
                    <a:pt x="2466" y="8823"/>
                    <a:pt x="2275" y="8144"/>
                  </a:cubicBezTo>
                  <a:lnTo>
                    <a:pt x="2596" y="8025"/>
                  </a:lnTo>
                  <a:cubicBezTo>
                    <a:pt x="2704" y="8227"/>
                    <a:pt x="2930" y="8596"/>
                    <a:pt x="3311" y="9061"/>
                  </a:cubicBezTo>
                  <a:cubicBezTo>
                    <a:pt x="3835" y="9656"/>
                    <a:pt x="4740" y="10490"/>
                    <a:pt x="6216" y="11121"/>
                  </a:cubicBezTo>
                  <a:cubicBezTo>
                    <a:pt x="6228" y="11144"/>
                    <a:pt x="6264" y="11144"/>
                    <a:pt x="6276" y="11144"/>
                  </a:cubicBezTo>
                  <a:cubicBezTo>
                    <a:pt x="6335" y="11144"/>
                    <a:pt x="6395" y="11109"/>
                    <a:pt x="6430" y="11037"/>
                  </a:cubicBezTo>
                  <a:cubicBezTo>
                    <a:pt x="6454" y="10942"/>
                    <a:pt x="6430" y="10859"/>
                    <a:pt x="6335" y="10823"/>
                  </a:cubicBezTo>
                  <a:cubicBezTo>
                    <a:pt x="5502" y="10454"/>
                    <a:pt x="4847" y="10025"/>
                    <a:pt x="4359" y="9620"/>
                  </a:cubicBezTo>
                  <a:cubicBezTo>
                    <a:pt x="5204" y="8918"/>
                    <a:pt x="5621" y="8299"/>
                    <a:pt x="5775" y="8025"/>
                  </a:cubicBezTo>
                  <a:lnTo>
                    <a:pt x="6097" y="8144"/>
                  </a:lnTo>
                  <a:cubicBezTo>
                    <a:pt x="5918" y="8727"/>
                    <a:pt x="5728" y="9251"/>
                    <a:pt x="5502" y="9692"/>
                  </a:cubicBezTo>
                  <a:cubicBezTo>
                    <a:pt x="5454" y="9775"/>
                    <a:pt x="5502" y="9870"/>
                    <a:pt x="5573" y="9918"/>
                  </a:cubicBezTo>
                  <a:cubicBezTo>
                    <a:pt x="5609" y="9930"/>
                    <a:pt x="5621" y="9930"/>
                    <a:pt x="5656" y="9930"/>
                  </a:cubicBezTo>
                  <a:cubicBezTo>
                    <a:pt x="5716" y="9930"/>
                    <a:pt x="5775" y="9906"/>
                    <a:pt x="5799" y="9847"/>
                  </a:cubicBezTo>
                  <a:cubicBezTo>
                    <a:pt x="6014" y="9382"/>
                    <a:pt x="6216" y="8858"/>
                    <a:pt x="6395" y="8263"/>
                  </a:cubicBezTo>
                  <a:lnTo>
                    <a:pt x="7419" y="8620"/>
                  </a:lnTo>
                  <a:cubicBezTo>
                    <a:pt x="7776" y="8739"/>
                    <a:pt x="8014" y="9085"/>
                    <a:pt x="8014" y="9454"/>
                  </a:cubicBezTo>
                  <a:lnTo>
                    <a:pt x="8014" y="10978"/>
                  </a:lnTo>
                  <a:cubicBezTo>
                    <a:pt x="8014" y="11061"/>
                    <a:pt x="8097" y="11144"/>
                    <a:pt x="8181" y="11144"/>
                  </a:cubicBezTo>
                  <a:cubicBezTo>
                    <a:pt x="8276" y="11144"/>
                    <a:pt x="8347" y="11061"/>
                    <a:pt x="8347" y="10978"/>
                  </a:cubicBezTo>
                  <a:lnTo>
                    <a:pt x="8347" y="9454"/>
                  </a:lnTo>
                  <a:cubicBezTo>
                    <a:pt x="8288" y="8906"/>
                    <a:pt x="7978" y="8454"/>
                    <a:pt x="7478" y="8287"/>
                  </a:cubicBezTo>
                  <a:lnTo>
                    <a:pt x="7240" y="8192"/>
                  </a:lnTo>
                  <a:cubicBezTo>
                    <a:pt x="7145" y="7620"/>
                    <a:pt x="6978" y="7323"/>
                    <a:pt x="6847" y="7049"/>
                  </a:cubicBezTo>
                  <a:cubicBezTo>
                    <a:pt x="6740" y="6846"/>
                    <a:pt x="6633" y="6656"/>
                    <a:pt x="6585" y="6382"/>
                  </a:cubicBezTo>
                  <a:cubicBezTo>
                    <a:pt x="6978" y="6287"/>
                    <a:pt x="7264" y="5953"/>
                    <a:pt x="7264" y="5548"/>
                  </a:cubicBezTo>
                  <a:cubicBezTo>
                    <a:pt x="7264" y="5227"/>
                    <a:pt x="7097" y="4953"/>
                    <a:pt x="6847" y="4798"/>
                  </a:cubicBezTo>
                  <a:cubicBezTo>
                    <a:pt x="7061" y="4727"/>
                    <a:pt x="7240" y="4536"/>
                    <a:pt x="7264" y="4298"/>
                  </a:cubicBezTo>
                  <a:cubicBezTo>
                    <a:pt x="7276" y="4132"/>
                    <a:pt x="7216" y="3953"/>
                    <a:pt x="7109" y="3834"/>
                  </a:cubicBezTo>
                  <a:lnTo>
                    <a:pt x="7097" y="3822"/>
                  </a:lnTo>
                  <a:lnTo>
                    <a:pt x="7097" y="2941"/>
                  </a:lnTo>
                  <a:cubicBezTo>
                    <a:pt x="7097" y="1322"/>
                    <a:pt x="5775" y="0"/>
                    <a:pt x="4144"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6"/>
            <p:cNvSpPr/>
            <p:nvPr/>
          </p:nvSpPr>
          <p:spPr>
            <a:xfrm>
              <a:off x="7212544" y="3678023"/>
              <a:ext cx="14763" cy="21226"/>
            </a:xfrm>
            <a:custGeom>
              <a:rect b="b" l="l" r="r" t="t"/>
              <a:pathLst>
                <a:path extrusionOk="0" h="670" w="466">
                  <a:moveTo>
                    <a:pt x="175" y="1"/>
                  </a:moveTo>
                  <a:cubicBezTo>
                    <a:pt x="165" y="1"/>
                    <a:pt x="154" y="2"/>
                    <a:pt x="144" y="3"/>
                  </a:cubicBezTo>
                  <a:cubicBezTo>
                    <a:pt x="49" y="27"/>
                    <a:pt x="1" y="122"/>
                    <a:pt x="25" y="205"/>
                  </a:cubicBezTo>
                  <a:cubicBezTo>
                    <a:pt x="49" y="348"/>
                    <a:pt x="96" y="467"/>
                    <a:pt x="132" y="563"/>
                  </a:cubicBezTo>
                  <a:cubicBezTo>
                    <a:pt x="156" y="646"/>
                    <a:pt x="215" y="670"/>
                    <a:pt x="275" y="670"/>
                  </a:cubicBezTo>
                  <a:cubicBezTo>
                    <a:pt x="287" y="670"/>
                    <a:pt x="311" y="670"/>
                    <a:pt x="334" y="658"/>
                  </a:cubicBezTo>
                  <a:cubicBezTo>
                    <a:pt x="430" y="646"/>
                    <a:pt x="465" y="551"/>
                    <a:pt x="453" y="467"/>
                  </a:cubicBezTo>
                  <a:cubicBezTo>
                    <a:pt x="430" y="360"/>
                    <a:pt x="382" y="253"/>
                    <a:pt x="346" y="122"/>
                  </a:cubicBezTo>
                  <a:cubicBezTo>
                    <a:pt x="325" y="39"/>
                    <a:pt x="250" y="1"/>
                    <a:pt x="175"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6"/>
            <p:cNvSpPr/>
            <p:nvPr/>
          </p:nvSpPr>
          <p:spPr>
            <a:xfrm>
              <a:off x="7257055" y="3498936"/>
              <a:ext cx="60382" cy="32472"/>
            </a:xfrm>
            <a:custGeom>
              <a:rect b="b" l="l" r="r" t="t"/>
              <a:pathLst>
                <a:path extrusionOk="0" h="1025" w="1906">
                  <a:moveTo>
                    <a:pt x="1525" y="322"/>
                  </a:moveTo>
                  <a:cubicBezTo>
                    <a:pt x="1465" y="536"/>
                    <a:pt x="1227" y="703"/>
                    <a:pt x="941" y="703"/>
                  </a:cubicBezTo>
                  <a:cubicBezTo>
                    <a:pt x="656" y="703"/>
                    <a:pt x="430" y="548"/>
                    <a:pt x="346" y="322"/>
                  </a:cubicBezTo>
                  <a:close/>
                  <a:moveTo>
                    <a:pt x="168" y="1"/>
                  </a:moveTo>
                  <a:cubicBezTo>
                    <a:pt x="72" y="1"/>
                    <a:pt x="1" y="72"/>
                    <a:pt x="1" y="167"/>
                  </a:cubicBezTo>
                  <a:cubicBezTo>
                    <a:pt x="1" y="644"/>
                    <a:pt x="430" y="1025"/>
                    <a:pt x="953" y="1025"/>
                  </a:cubicBezTo>
                  <a:cubicBezTo>
                    <a:pt x="1477" y="1025"/>
                    <a:pt x="1906" y="644"/>
                    <a:pt x="1906" y="167"/>
                  </a:cubicBezTo>
                  <a:cubicBezTo>
                    <a:pt x="1894" y="72"/>
                    <a:pt x="1823" y="1"/>
                    <a:pt x="1727"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46"/>
          <p:cNvGrpSpPr/>
          <p:nvPr/>
        </p:nvGrpSpPr>
        <p:grpSpPr>
          <a:xfrm>
            <a:off x="1572974" y="3284758"/>
            <a:ext cx="271244" cy="346801"/>
            <a:chOff x="4899999" y="2882095"/>
            <a:chExt cx="271244" cy="346801"/>
          </a:xfrm>
        </p:grpSpPr>
        <p:sp>
          <p:nvSpPr>
            <p:cNvPr id="656" name="Google Shape;656;p46"/>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6"/>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46"/>
          <p:cNvGrpSpPr/>
          <p:nvPr/>
        </p:nvGrpSpPr>
        <p:grpSpPr>
          <a:xfrm>
            <a:off x="5147963" y="1681784"/>
            <a:ext cx="279513" cy="355735"/>
            <a:chOff x="7594288" y="2415259"/>
            <a:chExt cx="279513" cy="355735"/>
          </a:xfrm>
        </p:grpSpPr>
        <p:sp>
          <p:nvSpPr>
            <p:cNvPr id="667" name="Google Shape;667;p46"/>
            <p:cNvSpPr/>
            <p:nvPr/>
          </p:nvSpPr>
          <p:spPr>
            <a:xfrm>
              <a:off x="7696108" y="2531841"/>
              <a:ext cx="10233" cy="16220"/>
            </a:xfrm>
            <a:custGeom>
              <a:rect b="b" l="l" r="r" t="t"/>
              <a:pathLst>
                <a:path extrusionOk="0" h="512" w="323">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7762889" y="2531841"/>
              <a:ext cx="10581" cy="16220"/>
            </a:xfrm>
            <a:custGeom>
              <a:rect b="b" l="l" r="r" t="t"/>
              <a:pathLst>
                <a:path extrusionOk="0" h="512" w="334">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7711948" y="2571156"/>
              <a:ext cx="45302" cy="15777"/>
            </a:xfrm>
            <a:custGeom>
              <a:rect b="b" l="l" r="r" t="t"/>
              <a:pathLst>
                <a:path extrusionOk="0" h="498" w="143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7594288" y="2415259"/>
              <a:ext cx="279513" cy="355735"/>
            </a:xfrm>
            <a:custGeom>
              <a:rect b="b" l="l" r="r" t="t"/>
              <a:pathLst>
                <a:path extrusionOk="0" h="11229" w="8823">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a:off x="7690469" y="2515241"/>
              <a:ext cx="21511" cy="10581"/>
            </a:xfrm>
            <a:custGeom>
              <a:rect b="b" l="l" r="r" t="t"/>
              <a:pathLst>
                <a:path extrusionOk="0" h="334" w="679">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a:off x="7757218" y="2515241"/>
              <a:ext cx="21923" cy="10581"/>
            </a:xfrm>
            <a:custGeom>
              <a:rect b="b" l="l" r="r" t="t"/>
              <a:pathLst>
                <a:path extrusionOk="0" h="334" w="692">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46"/>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73"/>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고도화 방안</a:t>
            </a:r>
            <a:endParaRPr b="1" sz="2000">
              <a:solidFill>
                <a:srgbClr val="374990"/>
              </a:solidFill>
              <a:latin typeface="Instrument Sans"/>
              <a:ea typeface="Instrument Sans"/>
              <a:cs typeface="Instrument Sans"/>
              <a:sym typeface="Instrument Sans"/>
            </a:endParaRPr>
          </a:p>
        </p:txBody>
      </p:sp>
      <p:sp>
        <p:nvSpPr>
          <p:cNvPr id="1137" name="Google Shape;1137;p73"/>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성능 고도화</a:t>
            </a:r>
            <a:endParaRPr b="1" sz="3000">
              <a:solidFill>
                <a:srgbClr val="374990"/>
              </a:solidFill>
              <a:latin typeface="Instrument Sans"/>
              <a:ea typeface="Instrument Sans"/>
              <a:cs typeface="Instrument Sans"/>
              <a:sym typeface="Instrument Sans"/>
            </a:endParaRPr>
          </a:p>
        </p:txBody>
      </p:sp>
      <p:sp>
        <p:nvSpPr>
          <p:cNvPr id="1138" name="Google Shape;1138;p73"/>
          <p:cNvSpPr txBox="1"/>
          <p:nvPr/>
        </p:nvSpPr>
        <p:spPr>
          <a:xfrm>
            <a:off x="257425" y="235195"/>
            <a:ext cx="734700" cy="447600"/>
          </a:xfrm>
          <a:prstGeom prst="rect">
            <a:avLst/>
          </a:prstGeom>
          <a:solidFill>
            <a:schemeClr val="accent4"/>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05</a:t>
            </a:r>
            <a:endParaRPr b="1" sz="3000">
              <a:solidFill>
                <a:srgbClr val="374990"/>
              </a:solidFill>
              <a:latin typeface="Instrument Sans"/>
              <a:ea typeface="Instrument Sans"/>
              <a:cs typeface="Instrument Sans"/>
              <a:sym typeface="Instrument Sans"/>
            </a:endParaRPr>
          </a:p>
        </p:txBody>
      </p:sp>
      <p:sp>
        <p:nvSpPr>
          <p:cNvPr id="1139" name="Google Shape;1139;p73"/>
          <p:cNvSpPr txBox="1"/>
          <p:nvPr/>
        </p:nvSpPr>
        <p:spPr>
          <a:xfrm>
            <a:off x="384300" y="801525"/>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Sample rate 및 wav 길이 변경</a:t>
            </a:r>
            <a:endParaRPr b="1" sz="2500">
              <a:solidFill>
                <a:srgbClr val="374990"/>
              </a:solidFill>
              <a:latin typeface="Instrument Sans"/>
              <a:ea typeface="Instrument Sans"/>
              <a:cs typeface="Instrument Sans"/>
              <a:sym typeface="Instrument Sans"/>
            </a:endParaRPr>
          </a:p>
        </p:txBody>
      </p:sp>
      <p:grpSp>
        <p:nvGrpSpPr>
          <p:cNvPr id="1140" name="Google Shape;1140;p73"/>
          <p:cNvGrpSpPr/>
          <p:nvPr/>
        </p:nvGrpSpPr>
        <p:grpSpPr>
          <a:xfrm>
            <a:off x="365750" y="1659000"/>
            <a:ext cx="8412500" cy="1340226"/>
            <a:chOff x="365750" y="1430400"/>
            <a:chExt cx="8412500" cy="1340226"/>
          </a:xfrm>
        </p:grpSpPr>
        <p:pic>
          <p:nvPicPr>
            <p:cNvPr id="1141" name="Google Shape;1141;p73"/>
            <p:cNvPicPr preferRelativeResize="0"/>
            <p:nvPr/>
          </p:nvPicPr>
          <p:blipFill>
            <a:blip r:embed="rId3">
              <a:alphaModFix/>
            </a:blip>
            <a:stretch>
              <a:fillRect/>
            </a:stretch>
          </p:blipFill>
          <p:spPr>
            <a:xfrm>
              <a:off x="365750" y="1430400"/>
              <a:ext cx="2697860" cy="1340225"/>
            </a:xfrm>
            <a:prstGeom prst="rect">
              <a:avLst/>
            </a:prstGeom>
            <a:noFill/>
            <a:ln>
              <a:noFill/>
            </a:ln>
          </p:spPr>
        </p:pic>
        <p:pic>
          <p:nvPicPr>
            <p:cNvPr id="1142" name="Google Shape;1142;p73"/>
            <p:cNvPicPr preferRelativeResize="0"/>
            <p:nvPr/>
          </p:nvPicPr>
          <p:blipFill>
            <a:blip r:embed="rId4">
              <a:alphaModFix/>
            </a:blip>
            <a:stretch>
              <a:fillRect/>
            </a:stretch>
          </p:blipFill>
          <p:spPr>
            <a:xfrm>
              <a:off x="3223075" y="1430400"/>
              <a:ext cx="2697851" cy="1340212"/>
            </a:xfrm>
            <a:prstGeom prst="rect">
              <a:avLst/>
            </a:prstGeom>
            <a:noFill/>
            <a:ln>
              <a:noFill/>
            </a:ln>
          </p:spPr>
        </p:pic>
        <p:pic>
          <p:nvPicPr>
            <p:cNvPr id="1143" name="Google Shape;1143;p73"/>
            <p:cNvPicPr preferRelativeResize="0"/>
            <p:nvPr/>
          </p:nvPicPr>
          <p:blipFill>
            <a:blip r:embed="rId5">
              <a:alphaModFix/>
            </a:blip>
            <a:stretch>
              <a:fillRect/>
            </a:stretch>
          </p:blipFill>
          <p:spPr>
            <a:xfrm>
              <a:off x="6080400" y="1430400"/>
              <a:ext cx="2697851" cy="1340223"/>
            </a:xfrm>
            <a:prstGeom prst="rect">
              <a:avLst/>
            </a:prstGeom>
            <a:noFill/>
            <a:ln>
              <a:noFill/>
            </a:ln>
          </p:spPr>
        </p:pic>
      </p:grpSp>
      <p:grpSp>
        <p:nvGrpSpPr>
          <p:cNvPr id="1144" name="Google Shape;1144;p73"/>
          <p:cNvGrpSpPr/>
          <p:nvPr/>
        </p:nvGrpSpPr>
        <p:grpSpPr>
          <a:xfrm>
            <a:off x="367767" y="3409604"/>
            <a:ext cx="8408456" cy="1340234"/>
            <a:chOff x="365742" y="3180879"/>
            <a:chExt cx="8408456" cy="1340234"/>
          </a:xfrm>
        </p:grpSpPr>
        <p:pic>
          <p:nvPicPr>
            <p:cNvPr id="1145" name="Google Shape;1145;p73"/>
            <p:cNvPicPr preferRelativeResize="0"/>
            <p:nvPr/>
          </p:nvPicPr>
          <p:blipFill>
            <a:blip r:embed="rId6">
              <a:alphaModFix/>
            </a:blip>
            <a:stretch>
              <a:fillRect/>
            </a:stretch>
          </p:blipFill>
          <p:spPr>
            <a:xfrm>
              <a:off x="365742" y="3180880"/>
              <a:ext cx="2697856" cy="1340225"/>
            </a:xfrm>
            <a:prstGeom prst="rect">
              <a:avLst/>
            </a:prstGeom>
            <a:noFill/>
            <a:ln>
              <a:noFill/>
            </a:ln>
          </p:spPr>
        </p:pic>
        <p:pic>
          <p:nvPicPr>
            <p:cNvPr id="1146" name="Google Shape;1146;p73"/>
            <p:cNvPicPr preferRelativeResize="0"/>
            <p:nvPr/>
          </p:nvPicPr>
          <p:blipFill>
            <a:blip r:embed="rId7">
              <a:alphaModFix/>
            </a:blip>
            <a:stretch>
              <a:fillRect/>
            </a:stretch>
          </p:blipFill>
          <p:spPr>
            <a:xfrm>
              <a:off x="3221048" y="3180879"/>
              <a:ext cx="2697851" cy="1340229"/>
            </a:xfrm>
            <a:prstGeom prst="rect">
              <a:avLst/>
            </a:prstGeom>
            <a:noFill/>
            <a:ln>
              <a:noFill/>
            </a:ln>
          </p:spPr>
        </p:pic>
        <p:pic>
          <p:nvPicPr>
            <p:cNvPr id="1147" name="Google Shape;1147;p73"/>
            <p:cNvPicPr preferRelativeResize="0"/>
            <p:nvPr/>
          </p:nvPicPr>
          <p:blipFill>
            <a:blip r:embed="rId8">
              <a:alphaModFix/>
            </a:blip>
            <a:stretch>
              <a:fillRect/>
            </a:stretch>
          </p:blipFill>
          <p:spPr>
            <a:xfrm>
              <a:off x="6076348" y="3180886"/>
              <a:ext cx="2697851" cy="1340227"/>
            </a:xfrm>
            <a:prstGeom prst="rect">
              <a:avLst/>
            </a:prstGeom>
            <a:noFill/>
            <a:ln>
              <a:noFill/>
            </a:ln>
          </p:spPr>
        </p:pic>
      </p:grpSp>
      <p:sp>
        <p:nvSpPr>
          <p:cNvPr id="1148" name="Google Shape;1148;p73"/>
          <p:cNvSpPr txBox="1"/>
          <p:nvPr/>
        </p:nvSpPr>
        <p:spPr>
          <a:xfrm>
            <a:off x="365750" y="1197300"/>
            <a:ext cx="4388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1"/>
                </a:solidFill>
                <a:latin typeface="Gantari"/>
                <a:ea typeface="Gantari"/>
                <a:cs typeface="Gantari"/>
                <a:sym typeface="Gantari"/>
              </a:rPr>
              <a:t>Sample rate 8000 - 3, 5, 7 second</a:t>
            </a:r>
            <a:endParaRPr sz="1800">
              <a:solidFill>
                <a:schemeClr val="lt1"/>
              </a:solidFill>
              <a:latin typeface="Gantari"/>
              <a:ea typeface="Gantari"/>
              <a:cs typeface="Gantari"/>
              <a:sym typeface="Gantari"/>
            </a:endParaRPr>
          </a:p>
        </p:txBody>
      </p:sp>
      <p:sp>
        <p:nvSpPr>
          <p:cNvPr id="1149" name="Google Shape;1149;p73"/>
          <p:cNvSpPr txBox="1"/>
          <p:nvPr/>
        </p:nvSpPr>
        <p:spPr>
          <a:xfrm>
            <a:off x="384300" y="2999225"/>
            <a:ext cx="5322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1"/>
                </a:solidFill>
                <a:latin typeface="Gantari"/>
                <a:ea typeface="Gantari"/>
                <a:cs typeface="Gantari"/>
                <a:sym typeface="Gantari"/>
              </a:rPr>
              <a:t>Sample rate 16000 - 3, 5, 7 second</a:t>
            </a:r>
            <a:endParaRPr sz="1800">
              <a:solidFill>
                <a:schemeClr val="lt1"/>
              </a:solidFill>
              <a:latin typeface="Gantari"/>
              <a:ea typeface="Gantari"/>
              <a:cs typeface="Gantari"/>
              <a:sym typeface="Gantari"/>
            </a:endParaRPr>
          </a:p>
        </p:txBody>
      </p:sp>
      <p:sp>
        <p:nvSpPr>
          <p:cNvPr id="1150" name="Google Shape;1150;p73"/>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pic>
        <p:nvPicPr>
          <p:cNvPr id="1155" name="Google Shape;1155;p74" title="50298_TV.wav">
            <a:hlinkClick r:id="rId3"/>
          </p:cNvPr>
          <p:cNvPicPr preferRelativeResize="0"/>
          <p:nvPr/>
        </p:nvPicPr>
        <p:blipFill>
          <a:blip r:embed="rId4">
            <a:alphaModFix/>
          </a:blip>
          <a:stretch>
            <a:fillRect/>
          </a:stretch>
        </p:blipFill>
        <p:spPr>
          <a:xfrm>
            <a:off x="160675" y="4474175"/>
            <a:ext cx="457200" cy="457200"/>
          </a:xfrm>
          <a:prstGeom prst="rect">
            <a:avLst/>
          </a:prstGeom>
          <a:noFill/>
          <a:ln>
            <a:noFill/>
          </a:ln>
        </p:spPr>
      </p:pic>
      <p:sp>
        <p:nvSpPr>
          <p:cNvPr id="1156" name="Google Shape;1156;p74"/>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고도화 </a:t>
            </a:r>
            <a:endParaRPr b="1" sz="2000">
              <a:solidFill>
                <a:srgbClr val="374990"/>
              </a:solidFill>
              <a:latin typeface="Instrument Sans"/>
              <a:ea typeface="Instrument Sans"/>
              <a:cs typeface="Instrument Sans"/>
              <a:sym typeface="Instrument Sans"/>
            </a:endParaRPr>
          </a:p>
        </p:txBody>
      </p:sp>
      <p:sp>
        <p:nvSpPr>
          <p:cNvPr id="1157" name="Google Shape;1157;p74"/>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성능 고도화</a:t>
            </a:r>
            <a:endParaRPr b="1" sz="3000">
              <a:solidFill>
                <a:srgbClr val="374990"/>
              </a:solidFill>
              <a:latin typeface="Instrument Sans"/>
              <a:ea typeface="Instrument Sans"/>
              <a:cs typeface="Instrument Sans"/>
              <a:sym typeface="Instrument Sans"/>
            </a:endParaRPr>
          </a:p>
        </p:txBody>
      </p:sp>
      <p:sp>
        <p:nvSpPr>
          <p:cNvPr id="1158" name="Google Shape;1158;p74"/>
          <p:cNvSpPr txBox="1"/>
          <p:nvPr/>
        </p:nvSpPr>
        <p:spPr>
          <a:xfrm>
            <a:off x="257425" y="235195"/>
            <a:ext cx="734700" cy="447600"/>
          </a:xfrm>
          <a:prstGeom prst="rect">
            <a:avLst/>
          </a:prstGeom>
          <a:solidFill>
            <a:schemeClr val="accent4"/>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05</a:t>
            </a:r>
            <a:endParaRPr b="1" sz="3000">
              <a:solidFill>
                <a:srgbClr val="374990"/>
              </a:solidFill>
              <a:latin typeface="Instrument Sans"/>
              <a:ea typeface="Instrument Sans"/>
              <a:cs typeface="Instrument Sans"/>
              <a:sym typeface="Instrument Sans"/>
            </a:endParaRPr>
          </a:p>
        </p:txBody>
      </p:sp>
      <p:sp>
        <p:nvSpPr>
          <p:cNvPr id="1159" name="Google Shape;1159;p74"/>
          <p:cNvSpPr txBox="1"/>
          <p:nvPr/>
        </p:nvSpPr>
        <p:spPr>
          <a:xfrm>
            <a:off x="365050" y="810913"/>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고도화 적용 결과</a:t>
            </a:r>
            <a:endParaRPr b="1" sz="2500">
              <a:solidFill>
                <a:srgbClr val="374990"/>
              </a:solidFill>
              <a:latin typeface="Instrument Sans"/>
              <a:ea typeface="Instrument Sans"/>
              <a:cs typeface="Instrument Sans"/>
              <a:sym typeface="Instrument Sans"/>
            </a:endParaRPr>
          </a:p>
        </p:txBody>
      </p:sp>
      <p:graphicFrame>
        <p:nvGraphicFramePr>
          <p:cNvPr id="1160" name="Google Shape;1160;p74"/>
          <p:cNvGraphicFramePr/>
          <p:nvPr/>
        </p:nvGraphicFramePr>
        <p:xfrm>
          <a:off x="549450" y="1769438"/>
          <a:ext cx="3000000" cy="3000000"/>
        </p:xfrm>
        <a:graphic>
          <a:graphicData uri="http://schemas.openxmlformats.org/drawingml/2006/table">
            <a:tbl>
              <a:tblPr>
                <a:noFill/>
                <a:tableStyleId>{7BC81BD3-D296-4BD4-8B82-ECE7D7413120}</a:tableStyleId>
              </a:tblPr>
              <a:tblGrid>
                <a:gridCol w="1149300"/>
                <a:gridCol w="1149300"/>
                <a:gridCol w="1149300"/>
                <a:gridCol w="1149300"/>
                <a:gridCol w="1149300"/>
                <a:gridCol w="1149300"/>
                <a:gridCol w="1149300"/>
              </a:tblGrid>
              <a:tr h="440475">
                <a:tc>
                  <a:txBody>
                    <a:bodyPr/>
                    <a:lstStyle/>
                    <a:p>
                      <a:pPr indent="0" lvl="0" marL="0" rtl="0" algn="l">
                        <a:spcBef>
                          <a:spcPts val="0"/>
                        </a:spcBef>
                        <a:spcAft>
                          <a:spcPts val="0"/>
                        </a:spcAft>
                        <a:buNone/>
                      </a:pPr>
                      <a:r>
                        <a:rPr lang="en"/>
                        <a:t>Sample rate</a:t>
                      </a:r>
                      <a:endParaRPr/>
                    </a:p>
                  </a:txBody>
                  <a:tcPr marT="91425" marB="91425" marR="91425" marL="91425"/>
                </a:tc>
                <a:tc>
                  <a:txBody>
                    <a:bodyPr/>
                    <a:lstStyle/>
                    <a:p>
                      <a:pPr indent="0" lvl="0" marL="0" rtl="0" algn="l">
                        <a:spcBef>
                          <a:spcPts val="0"/>
                        </a:spcBef>
                        <a:spcAft>
                          <a:spcPts val="0"/>
                        </a:spcAft>
                        <a:buNone/>
                      </a:pPr>
                      <a:r>
                        <a:rPr lang="en"/>
                        <a:t>second</a:t>
                      </a:r>
                      <a:endParaRPr/>
                    </a:p>
                  </a:txBody>
                  <a:tcPr marT="91425" marB="91425" marR="91425" marL="91425"/>
                </a:tc>
                <a:tc>
                  <a:txBody>
                    <a:bodyPr/>
                    <a:lstStyle/>
                    <a:p>
                      <a:pPr indent="0" lvl="0" marL="0" rtl="0" algn="l">
                        <a:spcBef>
                          <a:spcPts val="0"/>
                        </a:spcBef>
                        <a:spcAft>
                          <a:spcPts val="0"/>
                        </a:spcAft>
                        <a:buNone/>
                      </a:pPr>
                      <a:r>
                        <a:rPr lang="en"/>
                        <a:t>crop</a:t>
                      </a:r>
                      <a:endParaRPr/>
                    </a:p>
                  </a:txBody>
                  <a:tcPr marT="91425" marB="91425" marR="91425" marL="91425"/>
                </a:tc>
                <a:tc>
                  <a:txBody>
                    <a:bodyPr/>
                    <a:lstStyle/>
                    <a:p>
                      <a:pPr indent="0" lvl="0" marL="0" rtl="0" algn="l">
                        <a:spcBef>
                          <a:spcPts val="0"/>
                        </a:spcBef>
                        <a:spcAft>
                          <a:spcPts val="0"/>
                        </a:spcAft>
                        <a:buNone/>
                      </a:pPr>
                      <a:r>
                        <a:rPr lang="en"/>
                        <a:t>mAP</a:t>
                      </a:r>
                      <a:endParaRPr/>
                    </a:p>
                  </a:txBody>
                  <a:tcPr marT="91425" marB="91425" marR="91425" marL="91425"/>
                </a:tc>
                <a:tc>
                  <a:txBody>
                    <a:bodyPr/>
                    <a:lstStyle/>
                    <a:p>
                      <a:pPr indent="0" lvl="0" marL="0" rtl="0" algn="l">
                        <a:spcBef>
                          <a:spcPts val="0"/>
                        </a:spcBef>
                        <a:spcAft>
                          <a:spcPts val="0"/>
                        </a:spcAft>
                        <a:buNone/>
                      </a:pPr>
                      <a:r>
                        <a:rPr lang="en"/>
                        <a:t>S1 mAP</a:t>
                      </a:r>
                      <a:endParaRPr/>
                    </a:p>
                  </a:txBody>
                  <a:tcPr marT="91425" marB="91425" marR="91425" marL="91425"/>
                </a:tc>
                <a:tc>
                  <a:txBody>
                    <a:bodyPr/>
                    <a:lstStyle/>
                    <a:p>
                      <a:pPr indent="0" lvl="0" marL="0" rtl="0" algn="l">
                        <a:spcBef>
                          <a:spcPts val="0"/>
                        </a:spcBef>
                        <a:spcAft>
                          <a:spcPts val="0"/>
                        </a:spcAft>
                        <a:buNone/>
                      </a:pPr>
                      <a:r>
                        <a:rPr lang="en"/>
                        <a:t>S2 mAP</a:t>
                      </a:r>
                      <a:endParaRPr/>
                    </a:p>
                  </a:txBody>
                  <a:tcPr marT="91425" marB="91425" marR="91425" marL="91425"/>
                </a:tc>
                <a:tc>
                  <a:txBody>
                    <a:bodyPr/>
                    <a:lstStyle/>
                    <a:p>
                      <a:pPr indent="0" lvl="0" marL="0" rtl="0" algn="l">
                        <a:spcBef>
                          <a:spcPts val="0"/>
                        </a:spcBef>
                        <a:spcAft>
                          <a:spcPts val="0"/>
                        </a:spcAft>
                        <a:buNone/>
                      </a:pPr>
                      <a:r>
                        <a:rPr lang="en"/>
                        <a:t>IOU 0.5</a:t>
                      </a:r>
                      <a:endParaRPr/>
                    </a:p>
                  </a:txBody>
                  <a:tcPr marT="91425" marB="91425" marR="91425" marL="91425"/>
                </a:tc>
              </a:tr>
              <a:tr h="272925">
                <a:tc>
                  <a:txBody>
                    <a:bodyPr/>
                    <a:lstStyle/>
                    <a:p>
                      <a:pPr indent="0" lvl="0" marL="0" rtl="0" algn="l">
                        <a:spcBef>
                          <a:spcPts val="0"/>
                        </a:spcBef>
                        <a:spcAft>
                          <a:spcPts val="0"/>
                        </a:spcAft>
                        <a:buNone/>
                      </a:pPr>
                      <a:r>
                        <a:rPr lang="en" sz="1000"/>
                        <a:t>8000</a:t>
                      </a:r>
                      <a:endParaRPr sz="1000"/>
                    </a:p>
                  </a:txBody>
                  <a:tcPr marT="91425" marB="91425" marR="91425" marL="91425"/>
                </a:tc>
                <a:tc>
                  <a:txBody>
                    <a:bodyPr/>
                    <a:lstStyle/>
                    <a:p>
                      <a:pPr indent="0" lvl="0" marL="0" rtl="0" algn="l">
                        <a:spcBef>
                          <a:spcPts val="0"/>
                        </a:spcBef>
                        <a:spcAft>
                          <a:spcPts val="0"/>
                        </a:spcAft>
                        <a:buNone/>
                      </a:pPr>
                      <a:r>
                        <a:rPr lang="en" sz="1000"/>
                        <a:t>3</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b="1" lang="en" sz="1000"/>
                        <a:t>0.4256</a:t>
                      </a:r>
                      <a:endParaRPr b="1" sz="1000"/>
                    </a:p>
                  </a:txBody>
                  <a:tcPr marT="91425" marB="91425" marR="91425" marL="91425"/>
                </a:tc>
                <a:tc>
                  <a:txBody>
                    <a:bodyPr/>
                    <a:lstStyle/>
                    <a:p>
                      <a:pPr indent="0" lvl="0" marL="0" rtl="0" algn="l">
                        <a:spcBef>
                          <a:spcPts val="0"/>
                        </a:spcBef>
                        <a:spcAft>
                          <a:spcPts val="0"/>
                        </a:spcAft>
                        <a:buNone/>
                      </a:pPr>
                      <a:r>
                        <a:rPr b="1" lang="en" sz="1000"/>
                        <a:t>0.4351</a:t>
                      </a:r>
                      <a:endParaRPr b="1" sz="1000"/>
                    </a:p>
                  </a:txBody>
                  <a:tcPr marT="91425" marB="91425" marR="91425" marL="91425"/>
                </a:tc>
                <a:tc>
                  <a:txBody>
                    <a:bodyPr/>
                    <a:lstStyle/>
                    <a:p>
                      <a:pPr indent="0" lvl="0" marL="0" rtl="0" algn="l">
                        <a:spcBef>
                          <a:spcPts val="0"/>
                        </a:spcBef>
                        <a:spcAft>
                          <a:spcPts val="0"/>
                        </a:spcAft>
                        <a:buNone/>
                      </a:pPr>
                      <a:r>
                        <a:rPr b="1" lang="en" sz="1000"/>
                        <a:t>0.4161</a:t>
                      </a:r>
                      <a:endParaRPr b="1" sz="1000"/>
                    </a:p>
                  </a:txBody>
                  <a:tcPr marT="91425" marB="91425" marR="91425" marL="91425"/>
                </a:tc>
                <a:tc>
                  <a:txBody>
                    <a:bodyPr/>
                    <a:lstStyle/>
                    <a:p>
                      <a:pPr indent="0" lvl="0" marL="0" rtl="0" algn="l">
                        <a:spcBef>
                          <a:spcPts val="0"/>
                        </a:spcBef>
                        <a:spcAft>
                          <a:spcPts val="0"/>
                        </a:spcAft>
                        <a:buNone/>
                      </a:pPr>
                      <a:r>
                        <a:rPr b="1" lang="en" sz="1000"/>
                        <a:t>0.8342</a:t>
                      </a:r>
                      <a:endParaRPr b="1" sz="1000"/>
                    </a:p>
                  </a:txBody>
                  <a:tcPr marT="91425" marB="91425" marR="91425" marL="91425"/>
                </a:tc>
              </a:tr>
              <a:tr h="195950">
                <a:tc>
                  <a:txBody>
                    <a:bodyPr/>
                    <a:lstStyle/>
                    <a:p>
                      <a:pPr indent="0" lvl="0" marL="0" rtl="0" algn="l">
                        <a:spcBef>
                          <a:spcPts val="0"/>
                        </a:spcBef>
                        <a:spcAft>
                          <a:spcPts val="0"/>
                        </a:spcAft>
                        <a:buNone/>
                      </a:pPr>
                      <a:r>
                        <a:rPr lang="en" sz="1000"/>
                        <a:t>8000</a:t>
                      </a:r>
                      <a:endParaRPr sz="1000"/>
                    </a:p>
                  </a:txBody>
                  <a:tcPr marT="91425" marB="91425" marR="91425" marL="91425"/>
                </a:tc>
                <a:tc>
                  <a:txBody>
                    <a:bodyPr/>
                    <a:lstStyle/>
                    <a:p>
                      <a:pPr indent="0" lvl="0" marL="0" rtl="0" algn="l">
                        <a:spcBef>
                          <a:spcPts val="0"/>
                        </a:spcBef>
                        <a:spcAft>
                          <a:spcPts val="0"/>
                        </a:spcAft>
                        <a:buNone/>
                      </a:pPr>
                      <a:r>
                        <a:rPr lang="en" sz="1000"/>
                        <a:t>5</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lang="en" sz="1000"/>
                        <a:t>0.2447</a:t>
                      </a:r>
                      <a:endParaRPr sz="1000"/>
                    </a:p>
                  </a:txBody>
                  <a:tcPr marT="91425" marB="91425" marR="91425" marL="91425"/>
                </a:tc>
                <a:tc>
                  <a:txBody>
                    <a:bodyPr/>
                    <a:lstStyle/>
                    <a:p>
                      <a:pPr indent="0" lvl="0" marL="0" rtl="0" algn="l">
                        <a:spcBef>
                          <a:spcPts val="0"/>
                        </a:spcBef>
                        <a:spcAft>
                          <a:spcPts val="0"/>
                        </a:spcAft>
                        <a:buNone/>
                      </a:pPr>
                      <a:r>
                        <a:rPr lang="en" sz="1000"/>
                        <a:t>0.2520</a:t>
                      </a:r>
                      <a:endParaRPr sz="1000"/>
                    </a:p>
                  </a:txBody>
                  <a:tcPr marT="91425" marB="91425" marR="91425" marL="91425"/>
                </a:tc>
                <a:tc>
                  <a:txBody>
                    <a:bodyPr/>
                    <a:lstStyle/>
                    <a:p>
                      <a:pPr indent="0" lvl="0" marL="0" rtl="0" algn="l">
                        <a:spcBef>
                          <a:spcPts val="0"/>
                        </a:spcBef>
                        <a:spcAft>
                          <a:spcPts val="0"/>
                        </a:spcAft>
                        <a:buNone/>
                      </a:pPr>
                      <a:r>
                        <a:rPr lang="en" sz="1000"/>
                        <a:t>0.2375</a:t>
                      </a:r>
                      <a:endParaRPr sz="1000"/>
                    </a:p>
                  </a:txBody>
                  <a:tcPr marT="91425" marB="91425" marR="91425" marL="91425"/>
                </a:tc>
                <a:tc>
                  <a:txBody>
                    <a:bodyPr/>
                    <a:lstStyle/>
                    <a:p>
                      <a:pPr indent="0" lvl="0" marL="0" rtl="0" algn="l">
                        <a:spcBef>
                          <a:spcPts val="0"/>
                        </a:spcBef>
                        <a:spcAft>
                          <a:spcPts val="0"/>
                        </a:spcAft>
                        <a:buNone/>
                      </a:pPr>
                      <a:r>
                        <a:rPr lang="en" sz="1000"/>
                        <a:t>0.5455</a:t>
                      </a:r>
                      <a:endParaRPr sz="1000"/>
                    </a:p>
                  </a:txBody>
                  <a:tcPr marT="91425" marB="91425" marR="91425" marL="91425"/>
                </a:tc>
              </a:tr>
              <a:tr h="167075">
                <a:tc>
                  <a:txBody>
                    <a:bodyPr/>
                    <a:lstStyle/>
                    <a:p>
                      <a:pPr indent="0" lvl="0" marL="0" rtl="0" algn="l">
                        <a:spcBef>
                          <a:spcPts val="0"/>
                        </a:spcBef>
                        <a:spcAft>
                          <a:spcPts val="0"/>
                        </a:spcAft>
                        <a:buNone/>
                      </a:pPr>
                      <a:r>
                        <a:rPr lang="en" sz="1000"/>
                        <a:t>8000</a:t>
                      </a:r>
                      <a:endParaRPr sz="1000"/>
                    </a:p>
                  </a:txBody>
                  <a:tcPr marT="91425" marB="91425" marR="91425" marL="91425"/>
                </a:tc>
                <a:tc>
                  <a:txBody>
                    <a:bodyPr/>
                    <a:lstStyle/>
                    <a:p>
                      <a:pPr indent="0" lvl="0" marL="0" rtl="0" algn="l">
                        <a:spcBef>
                          <a:spcPts val="0"/>
                        </a:spcBef>
                        <a:spcAft>
                          <a:spcPts val="0"/>
                        </a:spcAft>
                        <a:buNone/>
                      </a:pPr>
                      <a:r>
                        <a:rPr lang="en" sz="1000"/>
                        <a:t>7</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lang="en" sz="1000"/>
                        <a:t>0.0973</a:t>
                      </a:r>
                      <a:endParaRPr sz="1000"/>
                    </a:p>
                  </a:txBody>
                  <a:tcPr marT="91425" marB="91425" marR="91425" marL="91425"/>
                </a:tc>
                <a:tc>
                  <a:txBody>
                    <a:bodyPr/>
                    <a:lstStyle/>
                    <a:p>
                      <a:pPr indent="0" lvl="0" marL="0" rtl="0" algn="l">
                        <a:spcBef>
                          <a:spcPts val="0"/>
                        </a:spcBef>
                        <a:spcAft>
                          <a:spcPts val="0"/>
                        </a:spcAft>
                        <a:buNone/>
                      </a:pPr>
                      <a:r>
                        <a:rPr lang="en" sz="1000"/>
                        <a:t>0.0965</a:t>
                      </a:r>
                      <a:endParaRPr sz="1000"/>
                    </a:p>
                  </a:txBody>
                  <a:tcPr marT="91425" marB="91425" marR="91425" marL="91425"/>
                </a:tc>
                <a:tc>
                  <a:txBody>
                    <a:bodyPr/>
                    <a:lstStyle/>
                    <a:p>
                      <a:pPr indent="0" lvl="0" marL="0" rtl="0" algn="l">
                        <a:spcBef>
                          <a:spcPts val="0"/>
                        </a:spcBef>
                        <a:spcAft>
                          <a:spcPts val="0"/>
                        </a:spcAft>
                        <a:buNone/>
                      </a:pPr>
                      <a:r>
                        <a:rPr lang="en" sz="1000"/>
                        <a:t>0.0981</a:t>
                      </a:r>
                      <a:endParaRPr sz="1000"/>
                    </a:p>
                  </a:txBody>
                  <a:tcPr marT="91425" marB="91425" marR="91425" marL="91425"/>
                </a:tc>
                <a:tc>
                  <a:txBody>
                    <a:bodyPr/>
                    <a:lstStyle/>
                    <a:p>
                      <a:pPr indent="0" lvl="0" marL="0" rtl="0" algn="l">
                        <a:spcBef>
                          <a:spcPts val="0"/>
                        </a:spcBef>
                        <a:spcAft>
                          <a:spcPts val="0"/>
                        </a:spcAft>
                        <a:buNone/>
                      </a:pPr>
                      <a:r>
                        <a:rPr lang="en" sz="1000"/>
                        <a:t>0.2601</a:t>
                      </a:r>
                      <a:endParaRPr sz="1000"/>
                    </a:p>
                  </a:txBody>
                  <a:tcPr marT="91425" marB="91425" marR="91425" marL="91425"/>
                </a:tc>
              </a:tr>
              <a:tr h="215200">
                <a:tc>
                  <a:txBody>
                    <a:bodyPr/>
                    <a:lstStyle/>
                    <a:p>
                      <a:pPr indent="0" lvl="0" marL="0" rtl="0" algn="l">
                        <a:spcBef>
                          <a:spcPts val="0"/>
                        </a:spcBef>
                        <a:spcAft>
                          <a:spcPts val="0"/>
                        </a:spcAft>
                        <a:buNone/>
                      </a:pPr>
                      <a:r>
                        <a:rPr lang="en" sz="1000"/>
                        <a:t>16000</a:t>
                      </a:r>
                      <a:endParaRPr sz="1000"/>
                    </a:p>
                  </a:txBody>
                  <a:tcPr marT="91425" marB="91425" marR="91425" marL="91425"/>
                </a:tc>
                <a:tc>
                  <a:txBody>
                    <a:bodyPr/>
                    <a:lstStyle/>
                    <a:p>
                      <a:pPr indent="0" lvl="0" marL="0" rtl="0" algn="l">
                        <a:spcBef>
                          <a:spcPts val="0"/>
                        </a:spcBef>
                        <a:spcAft>
                          <a:spcPts val="0"/>
                        </a:spcAft>
                        <a:buNone/>
                      </a:pPr>
                      <a:r>
                        <a:rPr lang="en" sz="1000"/>
                        <a:t>3</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lang="en" sz="1000"/>
                        <a:t>0.3813</a:t>
                      </a:r>
                      <a:endParaRPr sz="1000"/>
                    </a:p>
                  </a:txBody>
                  <a:tcPr marT="91425" marB="91425" marR="91425" marL="91425"/>
                </a:tc>
                <a:tc>
                  <a:txBody>
                    <a:bodyPr/>
                    <a:lstStyle/>
                    <a:p>
                      <a:pPr indent="0" lvl="0" marL="0" rtl="0" algn="l">
                        <a:spcBef>
                          <a:spcPts val="0"/>
                        </a:spcBef>
                        <a:spcAft>
                          <a:spcPts val="0"/>
                        </a:spcAft>
                        <a:buNone/>
                      </a:pPr>
                      <a:r>
                        <a:rPr lang="en" sz="1000"/>
                        <a:t>0.3754</a:t>
                      </a:r>
                      <a:endParaRPr sz="1000"/>
                    </a:p>
                  </a:txBody>
                  <a:tcPr marT="91425" marB="91425" marR="91425" marL="91425"/>
                </a:tc>
                <a:tc>
                  <a:txBody>
                    <a:bodyPr/>
                    <a:lstStyle/>
                    <a:p>
                      <a:pPr indent="0" lvl="0" marL="0" rtl="0" algn="l">
                        <a:spcBef>
                          <a:spcPts val="0"/>
                        </a:spcBef>
                        <a:spcAft>
                          <a:spcPts val="0"/>
                        </a:spcAft>
                        <a:buNone/>
                      </a:pPr>
                      <a:r>
                        <a:rPr lang="en" sz="1000"/>
                        <a:t>0.3872</a:t>
                      </a:r>
                      <a:endParaRPr sz="1000"/>
                    </a:p>
                  </a:txBody>
                  <a:tcPr marT="91425" marB="91425" marR="91425" marL="91425"/>
                </a:tc>
                <a:tc>
                  <a:txBody>
                    <a:bodyPr/>
                    <a:lstStyle/>
                    <a:p>
                      <a:pPr indent="0" lvl="0" marL="0" rtl="0" algn="l">
                        <a:spcBef>
                          <a:spcPts val="0"/>
                        </a:spcBef>
                        <a:spcAft>
                          <a:spcPts val="0"/>
                        </a:spcAft>
                        <a:buNone/>
                      </a:pPr>
                      <a:r>
                        <a:rPr lang="en" sz="1000"/>
                        <a:t>0.7910</a:t>
                      </a:r>
                      <a:endParaRPr sz="1000"/>
                    </a:p>
                  </a:txBody>
                  <a:tcPr marT="91425" marB="91425" marR="91425" marL="91425"/>
                </a:tc>
              </a:tr>
              <a:tr h="195950">
                <a:tc>
                  <a:txBody>
                    <a:bodyPr/>
                    <a:lstStyle/>
                    <a:p>
                      <a:pPr indent="0" lvl="0" marL="0" rtl="0" algn="l">
                        <a:spcBef>
                          <a:spcPts val="0"/>
                        </a:spcBef>
                        <a:spcAft>
                          <a:spcPts val="0"/>
                        </a:spcAft>
                        <a:buNone/>
                      </a:pPr>
                      <a:r>
                        <a:rPr lang="en" sz="1000"/>
                        <a:t>16000</a:t>
                      </a:r>
                      <a:endParaRPr sz="1000"/>
                    </a:p>
                  </a:txBody>
                  <a:tcPr marT="91425" marB="91425" marR="91425" marL="91425"/>
                </a:tc>
                <a:tc>
                  <a:txBody>
                    <a:bodyPr/>
                    <a:lstStyle/>
                    <a:p>
                      <a:pPr indent="0" lvl="0" marL="0" rtl="0" algn="l">
                        <a:spcBef>
                          <a:spcPts val="0"/>
                        </a:spcBef>
                        <a:spcAft>
                          <a:spcPts val="0"/>
                        </a:spcAft>
                        <a:buNone/>
                      </a:pPr>
                      <a:r>
                        <a:rPr lang="en" sz="1000"/>
                        <a:t>5</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lang="en" sz="1000"/>
                        <a:t>0.2087</a:t>
                      </a:r>
                      <a:endParaRPr sz="1000"/>
                    </a:p>
                  </a:txBody>
                  <a:tcPr marT="91425" marB="91425" marR="91425" marL="91425"/>
                </a:tc>
                <a:tc>
                  <a:txBody>
                    <a:bodyPr/>
                    <a:lstStyle/>
                    <a:p>
                      <a:pPr indent="0" lvl="0" marL="0" rtl="0" algn="l">
                        <a:spcBef>
                          <a:spcPts val="0"/>
                        </a:spcBef>
                        <a:spcAft>
                          <a:spcPts val="0"/>
                        </a:spcAft>
                        <a:buNone/>
                      </a:pPr>
                      <a:r>
                        <a:rPr lang="en" sz="1000"/>
                        <a:t>0.2028</a:t>
                      </a:r>
                      <a:endParaRPr sz="1000"/>
                    </a:p>
                  </a:txBody>
                  <a:tcPr marT="91425" marB="91425" marR="91425" marL="91425"/>
                </a:tc>
                <a:tc>
                  <a:txBody>
                    <a:bodyPr/>
                    <a:lstStyle/>
                    <a:p>
                      <a:pPr indent="0" lvl="0" marL="0" rtl="0" algn="l">
                        <a:spcBef>
                          <a:spcPts val="0"/>
                        </a:spcBef>
                        <a:spcAft>
                          <a:spcPts val="0"/>
                        </a:spcAft>
                        <a:buNone/>
                      </a:pPr>
                      <a:r>
                        <a:rPr lang="en" sz="1000"/>
                        <a:t>0.2146</a:t>
                      </a:r>
                      <a:endParaRPr sz="1000"/>
                    </a:p>
                  </a:txBody>
                  <a:tcPr marT="91425" marB="91425" marR="91425" marL="91425"/>
                </a:tc>
                <a:tc>
                  <a:txBody>
                    <a:bodyPr/>
                    <a:lstStyle/>
                    <a:p>
                      <a:pPr indent="0" lvl="0" marL="0" rtl="0" algn="l">
                        <a:spcBef>
                          <a:spcPts val="0"/>
                        </a:spcBef>
                        <a:spcAft>
                          <a:spcPts val="0"/>
                        </a:spcAft>
                        <a:buNone/>
                      </a:pPr>
                      <a:r>
                        <a:rPr lang="en" sz="1000"/>
                        <a:t>0.4975</a:t>
                      </a:r>
                      <a:endParaRPr sz="1000"/>
                    </a:p>
                  </a:txBody>
                  <a:tcPr marT="91425" marB="91425" marR="91425" marL="91425"/>
                </a:tc>
              </a:tr>
              <a:tr h="157475">
                <a:tc>
                  <a:txBody>
                    <a:bodyPr/>
                    <a:lstStyle/>
                    <a:p>
                      <a:pPr indent="0" lvl="0" marL="0" rtl="0" algn="l">
                        <a:spcBef>
                          <a:spcPts val="0"/>
                        </a:spcBef>
                        <a:spcAft>
                          <a:spcPts val="0"/>
                        </a:spcAft>
                        <a:buNone/>
                      </a:pPr>
                      <a:r>
                        <a:rPr lang="en" sz="1000"/>
                        <a:t>16000</a:t>
                      </a:r>
                      <a:endParaRPr sz="1000"/>
                    </a:p>
                  </a:txBody>
                  <a:tcPr marT="91425" marB="91425" marR="91425" marL="91425"/>
                </a:tc>
                <a:tc>
                  <a:txBody>
                    <a:bodyPr/>
                    <a:lstStyle/>
                    <a:p>
                      <a:pPr indent="0" lvl="0" marL="0" rtl="0" algn="l">
                        <a:spcBef>
                          <a:spcPts val="0"/>
                        </a:spcBef>
                        <a:spcAft>
                          <a:spcPts val="0"/>
                        </a:spcAft>
                        <a:buNone/>
                      </a:pPr>
                      <a:r>
                        <a:rPr lang="en" sz="1000"/>
                        <a:t>7</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lang="en" sz="1000"/>
                        <a:t>0.0828</a:t>
                      </a:r>
                      <a:endParaRPr sz="1000"/>
                    </a:p>
                  </a:txBody>
                  <a:tcPr marT="91425" marB="91425" marR="91425" marL="91425"/>
                </a:tc>
                <a:tc>
                  <a:txBody>
                    <a:bodyPr/>
                    <a:lstStyle/>
                    <a:p>
                      <a:pPr indent="0" lvl="0" marL="0" rtl="0" algn="l">
                        <a:spcBef>
                          <a:spcPts val="0"/>
                        </a:spcBef>
                        <a:spcAft>
                          <a:spcPts val="0"/>
                        </a:spcAft>
                        <a:buNone/>
                      </a:pPr>
                      <a:r>
                        <a:rPr lang="en" sz="1000"/>
                        <a:t>0.0821</a:t>
                      </a:r>
                      <a:endParaRPr sz="1000"/>
                    </a:p>
                  </a:txBody>
                  <a:tcPr marT="91425" marB="91425" marR="91425" marL="91425"/>
                </a:tc>
                <a:tc>
                  <a:txBody>
                    <a:bodyPr/>
                    <a:lstStyle/>
                    <a:p>
                      <a:pPr indent="0" lvl="0" marL="0" rtl="0" algn="l">
                        <a:spcBef>
                          <a:spcPts val="0"/>
                        </a:spcBef>
                        <a:spcAft>
                          <a:spcPts val="0"/>
                        </a:spcAft>
                        <a:buNone/>
                      </a:pPr>
                      <a:r>
                        <a:rPr lang="en" sz="1000"/>
                        <a:t>0.0835</a:t>
                      </a:r>
                      <a:endParaRPr sz="1000"/>
                    </a:p>
                  </a:txBody>
                  <a:tcPr marT="91425" marB="91425" marR="91425" marL="91425"/>
                </a:tc>
                <a:tc>
                  <a:txBody>
                    <a:bodyPr/>
                    <a:lstStyle/>
                    <a:p>
                      <a:pPr indent="0" lvl="0" marL="0" rtl="0" algn="l">
                        <a:spcBef>
                          <a:spcPts val="0"/>
                        </a:spcBef>
                        <a:spcAft>
                          <a:spcPts val="0"/>
                        </a:spcAft>
                        <a:buNone/>
                      </a:pPr>
                      <a:r>
                        <a:rPr lang="en" sz="1000"/>
                        <a:t>0.2307</a:t>
                      </a:r>
                      <a:endParaRPr sz="1000"/>
                    </a:p>
                  </a:txBody>
                  <a:tcPr marT="91425" marB="91425" marR="91425" marL="91425"/>
                </a:tc>
              </a:tr>
            </a:tbl>
          </a:graphicData>
        </a:graphic>
      </p:graphicFrame>
      <p:sp>
        <p:nvSpPr>
          <p:cNvPr id="1161" name="Google Shape;1161;p74"/>
          <p:cNvSpPr txBox="1"/>
          <p:nvPr/>
        </p:nvSpPr>
        <p:spPr>
          <a:xfrm>
            <a:off x="549450" y="1307750"/>
            <a:ext cx="4388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1"/>
                </a:solidFill>
                <a:latin typeface="Gantari"/>
                <a:ea typeface="Gantari"/>
                <a:cs typeface="Gantari"/>
                <a:sym typeface="Gantari"/>
              </a:rPr>
              <a:t>Model: SSDLite</a:t>
            </a:r>
            <a:endParaRPr sz="1800">
              <a:solidFill>
                <a:schemeClr val="lt1"/>
              </a:solidFill>
              <a:latin typeface="Gantari"/>
              <a:ea typeface="Gantari"/>
              <a:cs typeface="Gantari"/>
              <a:sym typeface="Gantari"/>
            </a:endParaRPr>
          </a:p>
        </p:txBody>
      </p:sp>
      <p:sp>
        <p:nvSpPr>
          <p:cNvPr id="1162" name="Google Shape;1162;p74"/>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75"/>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고도화 </a:t>
            </a:r>
            <a:endParaRPr b="1" sz="2000">
              <a:solidFill>
                <a:srgbClr val="374990"/>
              </a:solidFill>
              <a:latin typeface="Instrument Sans"/>
              <a:ea typeface="Instrument Sans"/>
              <a:cs typeface="Instrument Sans"/>
              <a:sym typeface="Instrument Sans"/>
            </a:endParaRPr>
          </a:p>
        </p:txBody>
      </p:sp>
      <p:sp>
        <p:nvSpPr>
          <p:cNvPr id="1168" name="Google Shape;1168;p75"/>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성능 고도화</a:t>
            </a:r>
            <a:endParaRPr b="1" sz="3000">
              <a:solidFill>
                <a:srgbClr val="374990"/>
              </a:solidFill>
              <a:latin typeface="Instrument Sans"/>
              <a:ea typeface="Instrument Sans"/>
              <a:cs typeface="Instrument Sans"/>
              <a:sym typeface="Instrument Sans"/>
            </a:endParaRPr>
          </a:p>
        </p:txBody>
      </p:sp>
      <p:sp>
        <p:nvSpPr>
          <p:cNvPr id="1169" name="Google Shape;1169;p75"/>
          <p:cNvSpPr txBox="1"/>
          <p:nvPr/>
        </p:nvSpPr>
        <p:spPr>
          <a:xfrm>
            <a:off x="257425" y="235195"/>
            <a:ext cx="734700" cy="447600"/>
          </a:xfrm>
          <a:prstGeom prst="rect">
            <a:avLst/>
          </a:prstGeom>
          <a:solidFill>
            <a:schemeClr val="accent4"/>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05</a:t>
            </a:r>
            <a:endParaRPr b="1" sz="3000">
              <a:solidFill>
                <a:srgbClr val="374990"/>
              </a:solidFill>
              <a:latin typeface="Instrument Sans"/>
              <a:ea typeface="Instrument Sans"/>
              <a:cs typeface="Instrument Sans"/>
              <a:sym typeface="Instrument Sans"/>
            </a:endParaRPr>
          </a:p>
        </p:txBody>
      </p:sp>
      <p:sp>
        <p:nvSpPr>
          <p:cNvPr id="1170" name="Google Shape;1170;p75"/>
          <p:cNvSpPr txBox="1"/>
          <p:nvPr/>
        </p:nvSpPr>
        <p:spPr>
          <a:xfrm>
            <a:off x="365050" y="810913"/>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고도화 적용 결과</a:t>
            </a:r>
            <a:endParaRPr b="1" sz="2500">
              <a:solidFill>
                <a:srgbClr val="374990"/>
              </a:solidFill>
              <a:latin typeface="Instrument Sans"/>
              <a:ea typeface="Instrument Sans"/>
              <a:cs typeface="Instrument Sans"/>
              <a:sym typeface="Instrument Sans"/>
            </a:endParaRPr>
          </a:p>
        </p:txBody>
      </p:sp>
      <p:graphicFrame>
        <p:nvGraphicFramePr>
          <p:cNvPr id="1171" name="Google Shape;1171;p75"/>
          <p:cNvGraphicFramePr/>
          <p:nvPr/>
        </p:nvGraphicFramePr>
        <p:xfrm>
          <a:off x="549450" y="1769438"/>
          <a:ext cx="3000000" cy="3000000"/>
        </p:xfrm>
        <a:graphic>
          <a:graphicData uri="http://schemas.openxmlformats.org/drawingml/2006/table">
            <a:tbl>
              <a:tblPr>
                <a:noFill/>
                <a:tableStyleId>{7BC81BD3-D296-4BD4-8B82-ECE7D7413120}</a:tableStyleId>
              </a:tblPr>
              <a:tblGrid>
                <a:gridCol w="1149300"/>
                <a:gridCol w="1149300"/>
                <a:gridCol w="1149300"/>
                <a:gridCol w="1149300"/>
                <a:gridCol w="1149300"/>
                <a:gridCol w="1149300"/>
                <a:gridCol w="1149300"/>
              </a:tblGrid>
              <a:tr h="440475">
                <a:tc>
                  <a:txBody>
                    <a:bodyPr/>
                    <a:lstStyle/>
                    <a:p>
                      <a:pPr indent="0" lvl="0" marL="0" rtl="0" algn="l">
                        <a:spcBef>
                          <a:spcPts val="0"/>
                        </a:spcBef>
                        <a:spcAft>
                          <a:spcPts val="0"/>
                        </a:spcAft>
                        <a:buNone/>
                      </a:pPr>
                      <a:r>
                        <a:rPr lang="en"/>
                        <a:t>Sample rate</a:t>
                      </a:r>
                      <a:endParaRPr/>
                    </a:p>
                  </a:txBody>
                  <a:tcPr marT="91425" marB="91425" marR="91425" marL="91425"/>
                </a:tc>
                <a:tc>
                  <a:txBody>
                    <a:bodyPr/>
                    <a:lstStyle/>
                    <a:p>
                      <a:pPr indent="0" lvl="0" marL="0" rtl="0" algn="l">
                        <a:spcBef>
                          <a:spcPts val="0"/>
                        </a:spcBef>
                        <a:spcAft>
                          <a:spcPts val="0"/>
                        </a:spcAft>
                        <a:buNone/>
                      </a:pPr>
                      <a:r>
                        <a:rPr lang="en"/>
                        <a:t>second</a:t>
                      </a:r>
                      <a:endParaRPr/>
                    </a:p>
                  </a:txBody>
                  <a:tcPr marT="91425" marB="91425" marR="91425" marL="91425"/>
                </a:tc>
                <a:tc>
                  <a:txBody>
                    <a:bodyPr/>
                    <a:lstStyle/>
                    <a:p>
                      <a:pPr indent="0" lvl="0" marL="0" rtl="0" algn="l">
                        <a:spcBef>
                          <a:spcPts val="0"/>
                        </a:spcBef>
                        <a:spcAft>
                          <a:spcPts val="0"/>
                        </a:spcAft>
                        <a:buNone/>
                      </a:pPr>
                      <a:r>
                        <a:rPr lang="en"/>
                        <a:t>crop</a:t>
                      </a:r>
                      <a:endParaRPr/>
                    </a:p>
                  </a:txBody>
                  <a:tcPr marT="91425" marB="91425" marR="91425" marL="91425"/>
                </a:tc>
                <a:tc>
                  <a:txBody>
                    <a:bodyPr/>
                    <a:lstStyle/>
                    <a:p>
                      <a:pPr indent="0" lvl="0" marL="0" rtl="0" algn="l">
                        <a:spcBef>
                          <a:spcPts val="0"/>
                        </a:spcBef>
                        <a:spcAft>
                          <a:spcPts val="0"/>
                        </a:spcAft>
                        <a:buNone/>
                      </a:pPr>
                      <a:r>
                        <a:rPr lang="en"/>
                        <a:t>mAP</a:t>
                      </a:r>
                      <a:endParaRPr/>
                    </a:p>
                  </a:txBody>
                  <a:tcPr marT="91425" marB="91425" marR="91425" marL="91425"/>
                </a:tc>
                <a:tc>
                  <a:txBody>
                    <a:bodyPr/>
                    <a:lstStyle/>
                    <a:p>
                      <a:pPr indent="0" lvl="0" marL="0" rtl="0" algn="l">
                        <a:spcBef>
                          <a:spcPts val="0"/>
                        </a:spcBef>
                        <a:spcAft>
                          <a:spcPts val="0"/>
                        </a:spcAft>
                        <a:buNone/>
                      </a:pPr>
                      <a:r>
                        <a:rPr lang="en"/>
                        <a:t>S1 mAP</a:t>
                      </a:r>
                      <a:endParaRPr/>
                    </a:p>
                  </a:txBody>
                  <a:tcPr marT="91425" marB="91425" marR="91425" marL="91425"/>
                </a:tc>
                <a:tc>
                  <a:txBody>
                    <a:bodyPr/>
                    <a:lstStyle/>
                    <a:p>
                      <a:pPr indent="0" lvl="0" marL="0" rtl="0" algn="l">
                        <a:spcBef>
                          <a:spcPts val="0"/>
                        </a:spcBef>
                        <a:spcAft>
                          <a:spcPts val="0"/>
                        </a:spcAft>
                        <a:buNone/>
                      </a:pPr>
                      <a:r>
                        <a:rPr lang="en"/>
                        <a:t>S2 mAP</a:t>
                      </a:r>
                      <a:endParaRPr/>
                    </a:p>
                  </a:txBody>
                  <a:tcPr marT="91425" marB="91425" marR="91425" marL="91425"/>
                </a:tc>
                <a:tc>
                  <a:txBody>
                    <a:bodyPr/>
                    <a:lstStyle/>
                    <a:p>
                      <a:pPr indent="0" lvl="0" marL="0" rtl="0" algn="l">
                        <a:spcBef>
                          <a:spcPts val="0"/>
                        </a:spcBef>
                        <a:spcAft>
                          <a:spcPts val="0"/>
                        </a:spcAft>
                        <a:buNone/>
                      </a:pPr>
                      <a:r>
                        <a:rPr lang="en"/>
                        <a:t>IOU 0.5</a:t>
                      </a:r>
                      <a:endParaRPr/>
                    </a:p>
                  </a:txBody>
                  <a:tcPr marT="91425" marB="91425" marR="91425" marL="91425"/>
                </a:tc>
              </a:tr>
              <a:tr h="272925">
                <a:tc>
                  <a:txBody>
                    <a:bodyPr/>
                    <a:lstStyle/>
                    <a:p>
                      <a:pPr indent="0" lvl="0" marL="0" rtl="0" algn="l">
                        <a:spcBef>
                          <a:spcPts val="0"/>
                        </a:spcBef>
                        <a:spcAft>
                          <a:spcPts val="0"/>
                        </a:spcAft>
                        <a:buNone/>
                      </a:pPr>
                      <a:r>
                        <a:rPr lang="en" sz="1000"/>
                        <a:t>8000</a:t>
                      </a:r>
                      <a:endParaRPr sz="1000"/>
                    </a:p>
                  </a:txBody>
                  <a:tcPr marT="91425" marB="91425" marR="91425" marL="91425"/>
                </a:tc>
                <a:tc>
                  <a:txBody>
                    <a:bodyPr/>
                    <a:lstStyle/>
                    <a:p>
                      <a:pPr indent="0" lvl="0" marL="0" rtl="0" algn="l">
                        <a:spcBef>
                          <a:spcPts val="0"/>
                        </a:spcBef>
                        <a:spcAft>
                          <a:spcPts val="0"/>
                        </a:spcAft>
                        <a:buNone/>
                      </a:pPr>
                      <a:r>
                        <a:rPr lang="en" sz="1000"/>
                        <a:t>3</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b="1" lang="en" sz="1000"/>
                        <a:t>0.5738</a:t>
                      </a:r>
                      <a:endParaRPr b="1" sz="1000"/>
                    </a:p>
                  </a:txBody>
                  <a:tcPr marT="91425" marB="91425" marR="91425" marL="91425"/>
                </a:tc>
                <a:tc>
                  <a:txBody>
                    <a:bodyPr/>
                    <a:lstStyle/>
                    <a:p>
                      <a:pPr indent="0" lvl="0" marL="0" rtl="0" algn="l">
                        <a:spcBef>
                          <a:spcPts val="0"/>
                        </a:spcBef>
                        <a:spcAft>
                          <a:spcPts val="0"/>
                        </a:spcAft>
                        <a:buNone/>
                      </a:pPr>
                      <a:r>
                        <a:rPr b="1" lang="en" sz="1000"/>
                        <a:t>0.6043</a:t>
                      </a:r>
                      <a:endParaRPr b="1" sz="1000"/>
                    </a:p>
                  </a:txBody>
                  <a:tcPr marT="91425" marB="91425" marR="91425" marL="91425"/>
                </a:tc>
                <a:tc>
                  <a:txBody>
                    <a:bodyPr/>
                    <a:lstStyle/>
                    <a:p>
                      <a:pPr indent="0" lvl="0" marL="0" rtl="0" algn="l">
                        <a:spcBef>
                          <a:spcPts val="0"/>
                        </a:spcBef>
                        <a:spcAft>
                          <a:spcPts val="0"/>
                        </a:spcAft>
                        <a:buNone/>
                      </a:pPr>
                      <a:r>
                        <a:rPr b="1" lang="en" sz="1000"/>
                        <a:t>0.5410</a:t>
                      </a:r>
                      <a:endParaRPr b="1" sz="1000"/>
                    </a:p>
                  </a:txBody>
                  <a:tcPr marT="91425" marB="91425" marR="91425" marL="91425"/>
                </a:tc>
                <a:tc>
                  <a:txBody>
                    <a:bodyPr/>
                    <a:lstStyle/>
                    <a:p>
                      <a:pPr indent="0" lvl="0" marL="0" rtl="0" algn="l">
                        <a:spcBef>
                          <a:spcPts val="0"/>
                        </a:spcBef>
                        <a:spcAft>
                          <a:spcPts val="0"/>
                        </a:spcAft>
                        <a:buNone/>
                      </a:pPr>
                      <a:r>
                        <a:rPr b="1" lang="en" sz="1000"/>
                        <a:t>0.9437</a:t>
                      </a:r>
                      <a:endParaRPr b="1" sz="1000"/>
                    </a:p>
                  </a:txBody>
                  <a:tcPr marT="91425" marB="91425" marR="91425" marL="91425"/>
                </a:tc>
              </a:tr>
              <a:tr h="195950">
                <a:tc>
                  <a:txBody>
                    <a:bodyPr/>
                    <a:lstStyle/>
                    <a:p>
                      <a:pPr indent="0" lvl="0" marL="0" rtl="0" algn="l">
                        <a:spcBef>
                          <a:spcPts val="0"/>
                        </a:spcBef>
                        <a:spcAft>
                          <a:spcPts val="0"/>
                        </a:spcAft>
                        <a:buNone/>
                      </a:pPr>
                      <a:r>
                        <a:rPr lang="en" sz="1000"/>
                        <a:t>8000</a:t>
                      </a:r>
                      <a:endParaRPr sz="1000"/>
                    </a:p>
                  </a:txBody>
                  <a:tcPr marT="91425" marB="91425" marR="91425" marL="91425"/>
                </a:tc>
                <a:tc>
                  <a:txBody>
                    <a:bodyPr/>
                    <a:lstStyle/>
                    <a:p>
                      <a:pPr indent="0" lvl="0" marL="0" rtl="0" algn="l">
                        <a:spcBef>
                          <a:spcPts val="0"/>
                        </a:spcBef>
                        <a:spcAft>
                          <a:spcPts val="0"/>
                        </a:spcAft>
                        <a:buNone/>
                      </a:pPr>
                      <a:r>
                        <a:rPr lang="en" sz="1000"/>
                        <a:t>5</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lang="en" sz="1000"/>
                        <a:t>0.4841</a:t>
                      </a:r>
                      <a:endParaRPr sz="1000"/>
                    </a:p>
                  </a:txBody>
                  <a:tcPr marT="91425" marB="91425" marR="91425" marL="91425"/>
                </a:tc>
                <a:tc>
                  <a:txBody>
                    <a:bodyPr/>
                    <a:lstStyle/>
                    <a:p>
                      <a:pPr indent="0" lvl="0" marL="0" rtl="0" algn="l">
                        <a:spcBef>
                          <a:spcPts val="0"/>
                        </a:spcBef>
                        <a:spcAft>
                          <a:spcPts val="0"/>
                        </a:spcAft>
                        <a:buNone/>
                      </a:pPr>
                      <a:r>
                        <a:rPr lang="en" sz="1000"/>
                        <a:t>0.5117</a:t>
                      </a:r>
                      <a:endParaRPr sz="1000"/>
                    </a:p>
                  </a:txBody>
                  <a:tcPr marT="91425" marB="91425" marR="91425" marL="91425"/>
                </a:tc>
                <a:tc>
                  <a:txBody>
                    <a:bodyPr/>
                    <a:lstStyle/>
                    <a:p>
                      <a:pPr indent="0" lvl="0" marL="0" rtl="0" algn="l">
                        <a:spcBef>
                          <a:spcPts val="0"/>
                        </a:spcBef>
                        <a:spcAft>
                          <a:spcPts val="0"/>
                        </a:spcAft>
                        <a:buNone/>
                      </a:pPr>
                      <a:r>
                        <a:rPr lang="en" sz="1000"/>
                        <a:t>0.4549</a:t>
                      </a:r>
                      <a:endParaRPr sz="1000"/>
                    </a:p>
                  </a:txBody>
                  <a:tcPr marT="91425" marB="91425" marR="91425" marL="91425"/>
                </a:tc>
                <a:tc>
                  <a:txBody>
                    <a:bodyPr/>
                    <a:lstStyle/>
                    <a:p>
                      <a:pPr indent="0" lvl="0" marL="0" rtl="0" algn="l">
                        <a:spcBef>
                          <a:spcPts val="0"/>
                        </a:spcBef>
                        <a:spcAft>
                          <a:spcPts val="0"/>
                        </a:spcAft>
                        <a:buNone/>
                      </a:pPr>
                      <a:r>
                        <a:rPr lang="en" sz="1000"/>
                        <a:t>0.8653</a:t>
                      </a:r>
                      <a:endParaRPr sz="1000"/>
                    </a:p>
                  </a:txBody>
                  <a:tcPr marT="91425" marB="91425" marR="91425" marL="91425"/>
                </a:tc>
              </a:tr>
              <a:tr h="167075">
                <a:tc>
                  <a:txBody>
                    <a:bodyPr/>
                    <a:lstStyle/>
                    <a:p>
                      <a:pPr indent="0" lvl="0" marL="0" rtl="0" algn="l">
                        <a:spcBef>
                          <a:spcPts val="0"/>
                        </a:spcBef>
                        <a:spcAft>
                          <a:spcPts val="0"/>
                        </a:spcAft>
                        <a:buNone/>
                      </a:pPr>
                      <a:r>
                        <a:rPr lang="en" sz="1000"/>
                        <a:t>8000</a:t>
                      </a:r>
                      <a:endParaRPr sz="1000"/>
                    </a:p>
                  </a:txBody>
                  <a:tcPr marT="91425" marB="91425" marR="91425" marL="91425"/>
                </a:tc>
                <a:tc>
                  <a:txBody>
                    <a:bodyPr/>
                    <a:lstStyle/>
                    <a:p>
                      <a:pPr indent="0" lvl="0" marL="0" rtl="0" algn="l">
                        <a:spcBef>
                          <a:spcPts val="0"/>
                        </a:spcBef>
                        <a:spcAft>
                          <a:spcPts val="0"/>
                        </a:spcAft>
                        <a:buNone/>
                      </a:pPr>
                      <a:r>
                        <a:rPr lang="en" sz="1000"/>
                        <a:t>7</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lang="en" sz="1000"/>
                        <a:t>0.3950</a:t>
                      </a:r>
                      <a:endParaRPr sz="1000"/>
                    </a:p>
                  </a:txBody>
                  <a:tcPr marT="91425" marB="91425" marR="91425" marL="91425"/>
                </a:tc>
                <a:tc>
                  <a:txBody>
                    <a:bodyPr/>
                    <a:lstStyle/>
                    <a:p>
                      <a:pPr indent="0" lvl="0" marL="0" rtl="0" algn="l">
                        <a:spcBef>
                          <a:spcPts val="0"/>
                        </a:spcBef>
                        <a:spcAft>
                          <a:spcPts val="0"/>
                        </a:spcAft>
                        <a:buNone/>
                      </a:pPr>
                      <a:r>
                        <a:rPr lang="en" sz="1000"/>
                        <a:t>0.4199</a:t>
                      </a:r>
                      <a:endParaRPr sz="1000"/>
                    </a:p>
                  </a:txBody>
                  <a:tcPr marT="91425" marB="91425" marR="91425" marL="91425"/>
                </a:tc>
                <a:tc>
                  <a:txBody>
                    <a:bodyPr/>
                    <a:lstStyle/>
                    <a:p>
                      <a:pPr indent="0" lvl="0" marL="0" rtl="0" algn="l">
                        <a:spcBef>
                          <a:spcPts val="0"/>
                        </a:spcBef>
                        <a:spcAft>
                          <a:spcPts val="0"/>
                        </a:spcAft>
                        <a:buNone/>
                      </a:pPr>
                      <a:r>
                        <a:rPr lang="en" sz="1000"/>
                        <a:t>0.3617</a:t>
                      </a:r>
                      <a:endParaRPr sz="1000"/>
                    </a:p>
                  </a:txBody>
                  <a:tcPr marT="91425" marB="91425" marR="91425" marL="91425"/>
                </a:tc>
                <a:tc>
                  <a:txBody>
                    <a:bodyPr/>
                    <a:lstStyle/>
                    <a:p>
                      <a:pPr indent="0" lvl="0" marL="0" rtl="0" algn="l">
                        <a:spcBef>
                          <a:spcPts val="0"/>
                        </a:spcBef>
                        <a:spcAft>
                          <a:spcPts val="0"/>
                        </a:spcAft>
                        <a:buNone/>
                      </a:pPr>
                      <a:r>
                        <a:rPr lang="en" sz="1000"/>
                        <a:t>0.7490</a:t>
                      </a:r>
                      <a:endParaRPr sz="1000"/>
                    </a:p>
                  </a:txBody>
                  <a:tcPr marT="91425" marB="91425" marR="91425" marL="91425"/>
                </a:tc>
              </a:tr>
              <a:tr h="215200">
                <a:tc>
                  <a:txBody>
                    <a:bodyPr/>
                    <a:lstStyle/>
                    <a:p>
                      <a:pPr indent="0" lvl="0" marL="0" rtl="0" algn="l">
                        <a:spcBef>
                          <a:spcPts val="0"/>
                        </a:spcBef>
                        <a:spcAft>
                          <a:spcPts val="0"/>
                        </a:spcAft>
                        <a:buNone/>
                      </a:pPr>
                      <a:r>
                        <a:rPr lang="en" sz="1000"/>
                        <a:t>16000</a:t>
                      </a:r>
                      <a:endParaRPr sz="1000"/>
                    </a:p>
                  </a:txBody>
                  <a:tcPr marT="91425" marB="91425" marR="91425" marL="91425"/>
                </a:tc>
                <a:tc>
                  <a:txBody>
                    <a:bodyPr/>
                    <a:lstStyle/>
                    <a:p>
                      <a:pPr indent="0" lvl="0" marL="0" rtl="0" algn="l">
                        <a:spcBef>
                          <a:spcPts val="0"/>
                        </a:spcBef>
                        <a:spcAft>
                          <a:spcPts val="0"/>
                        </a:spcAft>
                        <a:buNone/>
                      </a:pPr>
                      <a:r>
                        <a:rPr lang="en" sz="1000"/>
                        <a:t>3</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lang="en" sz="1000"/>
                        <a:t>0.5582</a:t>
                      </a:r>
                      <a:endParaRPr sz="1000"/>
                    </a:p>
                  </a:txBody>
                  <a:tcPr marT="91425" marB="91425" marR="91425" marL="91425"/>
                </a:tc>
                <a:tc>
                  <a:txBody>
                    <a:bodyPr/>
                    <a:lstStyle/>
                    <a:p>
                      <a:pPr indent="0" lvl="0" marL="0" rtl="0" algn="l">
                        <a:spcBef>
                          <a:spcPts val="0"/>
                        </a:spcBef>
                        <a:spcAft>
                          <a:spcPts val="0"/>
                        </a:spcAft>
                        <a:buNone/>
                      </a:pPr>
                      <a:r>
                        <a:rPr lang="en" sz="1000"/>
                        <a:t>0.5932</a:t>
                      </a:r>
                      <a:endParaRPr sz="1000"/>
                    </a:p>
                  </a:txBody>
                  <a:tcPr marT="91425" marB="91425" marR="91425" marL="91425"/>
                </a:tc>
                <a:tc>
                  <a:txBody>
                    <a:bodyPr/>
                    <a:lstStyle/>
                    <a:p>
                      <a:pPr indent="0" lvl="0" marL="0" rtl="0" algn="l">
                        <a:spcBef>
                          <a:spcPts val="0"/>
                        </a:spcBef>
                        <a:spcAft>
                          <a:spcPts val="0"/>
                        </a:spcAft>
                        <a:buNone/>
                      </a:pPr>
                      <a:r>
                        <a:rPr lang="en" sz="1000"/>
                        <a:t>0.5206</a:t>
                      </a:r>
                      <a:endParaRPr sz="1000"/>
                    </a:p>
                  </a:txBody>
                  <a:tcPr marT="91425" marB="91425" marR="91425" marL="91425"/>
                </a:tc>
                <a:tc>
                  <a:txBody>
                    <a:bodyPr/>
                    <a:lstStyle/>
                    <a:p>
                      <a:pPr indent="0" lvl="0" marL="0" rtl="0" algn="l">
                        <a:spcBef>
                          <a:spcPts val="0"/>
                        </a:spcBef>
                        <a:spcAft>
                          <a:spcPts val="0"/>
                        </a:spcAft>
                        <a:buNone/>
                      </a:pPr>
                      <a:r>
                        <a:rPr lang="en" sz="1000"/>
                        <a:t>0.9360</a:t>
                      </a:r>
                      <a:endParaRPr sz="1000"/>
                    </a:p>
                  </a:txBody>
                  <a:tcPr marT="91425" marB="91425" marR="91425" marL="91425"/>
                </a:tc>
              </a:tr>
              <a:tr h="195950">
                <a:tc>
                  <a:txBody>
                    <a:bodyPr/>
                    <a:lstStyle/>
                    <a:p>
                      <a:pPr indent="0" lvl="0" marL="0" rtl="0" algn="l">
                        <a:spcBef>
                          <a:spcPts val="0"/>
                        </a:spcBef>
                        <a:spcAft>
                          <a:spcPts val="0"/>
                        </a:spcAft>
                        <a:buNone/>
                      </a:pPr>
                      <a:r>
                        <a:rPr lang="en" sz="1000"/>
                        <a:t>16000</a:t>
                      </a:r>
                      <a:endParaRPr sz="1000"/>
                    </a:p>
                  </a:txBody>
                  <a:tcPr marT="91425" marB="91425" marR="91425" marL="91425"/>
                </a:tc>
                <a:tc>
                  <a:txBody>
                    <a:bodyPr/>
                    <a:lstStyle/>
                    <a:p>
                      <a:pPr indent="0" lvl="0" marL="0" rtl="0" algn="l">
                        <a:spcBef>
                          <a:spcPts val="0"/>
                        </a:spcBef>
                        <a:spcAft>
                          <a:spcPts val="0"/>
                        </a:spcAft>
                        <a:buNone/>
                      </a:pPr>
                      <a:r>
                        <a:rPr lang="en" sz="1000"/>
                        <a:t>5</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lang="en" sz="1000"/>
                        <a:t>0.4754</a:t>
                      </a:r>
                      <a:endParaRPr sz="1000"/>
                    </a:p>
                  </a:txBody>
                  <a:tcPr marT="91425" marB="91425" marR="91425" marL="91425"/>
                </a:tc>
                <a:tc>
                  <a:txBody>
                    <a:bodyPr/>
                    <a:lstStyle/>
                    <a:p>
                      <a:pPr indent="0" lvl="0" marL="0" rtl="0" algn="l">
                        <a:spcBef>
                          <a:spcPts val="0"/>
                        </a:spcBef>
                        <a:spcAft>
                          <a:spcPts val="0"/>
                        </a:spcAft>
                        <a:buNone/>
                      </a:pPr>
                      <a:r>
                        <a:rPr lang="en" sz="1000"/>
                        <a:t>0.5025</a:t>
                      </a:r>
                      <a:endParaRPr sz="1000"/>
                    </a:p>
                  </a:txBody>
                  <a:tcPr marT="91425" marB="91425" marR="91425" marL="91425"/>
                </a:tc>
                <a:tc>
                  <a:txBody>
                    <a:bodyPr/>
                    <a:lstStyle/>
                    <a:p>
                      <a:pPr indent="0" lvl="0" marL="0" rtl="0" algn="l">
                        <a:spcBef>
                          <a:spcPts val="0"/>
                        </a:spcBef>
                        <a:spcAft>
                          <a:spcPts val="0"/>
                        </a:spcAft>
                        <a:buNone/>
                      </a:pPr>
                      <a:r>
                        <a:rPr lang="en" sz="1000"/>
                        <a:t>0.4449</a:t>
                      </a:r>
                      <a:endParaRPr sz="1000"/>
                    </a:p>
                  </a:txBody>
                  <a:tcPr marT="91425" marB="91425" marR="91425" marL="91425"/>
                </a:tc>
                <a:tc>
                  <a:txBody>
                    <a:bodyPr/>
                    <a:lstStyle/>
                    <a:p>
                      <a:pPr indent="0" lvl="0" marL="0" rtl="0" algn="l">
                        <a:spcBef>
                          <a:spcPts val="0"/>
                        </a:spcBef>
                        <a:spcAft>
                          <a:spcPts val="0"/>
                        </a:spcAft>
                        <a:buNone/>
                      </a:pPr>
                      <a:r>
                        <a:rPr lang="en" sz="1000"/>
                        <a:t>0.8566</a:t>
                      </a:r>
                      <a:endParaRPr sz="1000"/>
                    </a:p>
                  </a:txBody>
                  <a:tcPr marT="91425" marB="91425" marR="91425" marL="91425"/>
                </a:tc>
              </a:tr>
              <a:tr h="157475">
                <a:tc>
                  <a:txBody>
                    <a:bodyPr/>
                    <a:lstStyle/>
                    <a:p>
                      <a:pPr indent="0" lvl="0" marL="0" rtl="0" algn="l">
                        <a:spcBef>
                          <a:spcPts val="0"/>
                        </a:spcBef>
                        <a:spcAft>
                          <a:spcPts val="0"/>
                        </a:spcAft>
                        <a:buNone/>
                      </a:pPr>
                      <a:r>
                        <a:rPr lang="en" sz="1000"/>
                        <a:t>16000</a:t>
                      </a:r>
                      <a:endParaRPr sz="1000"/>
                    </a:p>
                  </a:txBody>
                  <a:tcPr marT="91425" marB="91425" marR="91425" marL="91425"/>
                </a:tc>
                <a:tc>
                  <a:txBody>
                    <a:bodyPr/>
                    <a:lstStyle/>
                    <a:p>
                      <a:pPr indent="0" lvl="0" marL="0" rtl="0" algn="l">
                        <a:spcBef>
                          <a:spcPts val="0"/>
                        </a:spcBef>
                        <a:spcAft>
                          <a:spcPts val="0"/>
                        </a:spcAft>
                        <a:buNone/>
                      </a:pPr>
                      <a:r>
                        <a:rPr lang="en" sz="1000"/>
                        <a:t>7</a:t>
                      </a:r>
                      <a:endParaRPr sz="1000"/>
                    </a:p>
                  </a:txBody>
                  <a:tcPr marT="91425" marB="91425" marR="91425" marL="91425"/>
                </a:tc>
                <a:tc>
                  <a:txBody>
                    <a:bodyPr/>
                    <a:lstStyle/>
                    <a:p>
                      <a:pPr indent="0" lvl="0" marL="0" rtl="0" algn="l">
                        <a:spcBef>
                          <a:spcPts val="0"/>
                        </a:spcBef>
                        <a:spcAft>
                          <a:spcPts val="0"/>
                        </a:spcAft>
                        <a:buNone/>
                      </a:pPr>
                      <a:r>
                        <a:rPr lang="en" sz="1000"/>
                        <a:t>X</a:t>
                      </a:r>
                      <a:endParaRPr sz="1000"/>
                    </a:p>
                  </a:txBody>
                  <a:tcPr marT="91425" marB="91425" marR="91425" marL="91425"/>
                </a:tc>
                <a:tc>
                  <a:txBody>
                    <a:bodyPr/>
                    <a:lstStyle/>
                    <a:p>
                      <a:pPr indent="0" lvl="0" marL="0" rtl="0" algn="l">
                        <a:spcBef>
                          <a:spcPts val="0"/>
                        </a:spcBef>
                        <a:spcAft>
                          <a:spcPts val="0"/>
                        </a:spcAft>
                        <a:buNone/>
                      </a:pPr>
                      <a:r>
                        <a:rPr lang="en" sz="1000"/>
                        <a:t>0.4129</a:t>
                      </a:r>
                      <a:endParaRPr sz="1000"/>
                    </a:p>
                  </a:txBody>
                  <a:tcPr marT="91425" marB="91425" marR="91425" marL="91425"/>
                </a:tc>
                <a:tc>
                  <a:txBody>
                    <a:bodyPr/>
                    <a:lstStyle/>
                    <a:p>
                      <a:pPr indent="0" lvl="0" marL="0" rtl="0" algn="l">
                        <a:spcBef>
                          <a:spcPts val="0"/>
                        </a:spcBef>
                        <a:spcAft>
                          <a:spcPts val="0"/>
                        </a:spcAft>
                        <a:buNone/>
                      </a:pPr>
                      <a:r>
                        <a:rPr lang="en" sz="1000"/>
                        <a:t>0.4376</a:t>
                      </a:r>
                      <a:endParaRPr sz="1000"/>
                    </a:p>
                  </a:txBody>
                  <a:tcPr marT="91425" marB="91425" marR="91425" marL="91425"/>
                </a:tc>
                <a:tc>
                  <a:txBody>
                    <a:bodyPr/>
                    <a:lstStyle/>
                    <a:p>
                      <a:pPr indent="0" lvl="0" marL="0" rtl="0" algn="l">
                        <a:spcBef>
                          <a:spcPts val="0"/>
                        </a:spcBef>
                        <a:spcAft>
                          <a:spcPts val="0"/>
                        </a:spcAft>
                        <a:buNone/>
                      </a:pPr>
                      <a:r>
                        <a:rPr lang="en" sz="1000"/>
                        <a:t>0.3798</a:t>
                      </a:r>
                      <a:endParaRPr sz="1000"/>
                    </a:p>
                  </a:txBody>
                  <a:tcPr marT="91425" marB="91425" marR="91425" marL="91425"/>
                </a:tc>
                <a:tc>
                  <a:txBody>
                    <a:bodyPr/>
                    <a:lstStyle/>
                    <a:p>
                      <a:pPr indent="0" lvl="0" marL="0" rtl="0" algn="l">
                        <a:spcBef>
                          <a:spcPts val="0"/>
                        </a:spcBef>
                        <a:spcAft>
                          <a:spcPts val="0"/>
                        </a:spcAft>
                        <a:buNone/>
                      </a:pPr>
                      <a:r>
                        <a:rPr lang="en" sz="1000"/>
                        <a:t>0.7704</a:t>
                      </a:r>
                      <a:endParaRPr sz="1000"/>
                    </a:p>
                  </a:txBody>
                  <a:tcPr marT="91425" marB="91425" marR="91425" marL="91425"/>
                </a:tc>
              </a:tr>
            </a:tbl>
          </a:graphicData>
        </a:graphic>
      </p:graphicFrame>
      <p:sp>
        <p:nvSpPr>
          <p:cNvPr id="1172" name="Google Shape;1172;p75"/>
          <p:cNvSpPr txBox="1"/>
          <p:nvPr/>
        </p:nvSpPr>
        <p:spPr>
          <a:xfrm>
            <a:off x="549450" y="1307750"/>
            <a:ext cx="4388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1"/>
                </a:solidFill>
                <a:latin typeface="Gantari"/>
                <a:ea typeface="Gantari"/>
                <a:cs typeface="Gantari"/>
                <a:sym typeface="Gantari"/>
              </a:rPr>
              <a:t>Model: YOLO V5</a:t>
            </a:r>
            <a:endParaRPr sz="1800">
              <a:solidFill>
                <a:schemeClr val="lt1"/>
              </a:solidFill>
              <a:latin typeface="Gantari"/>
              <a:ea typeface="Gantari"/>
              <a:cs typeface="Gantari"/>
              <a:sym typeface="Gantari"/>
            </a:endParaRPr>
          </a:p>
        </p:txBody>
      </p:sp>
      <p:sp>
        <p:nvSpPr>
          <p:cNvPr id="1173" name="Google Shape;1173;p75"/>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76"/>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고도화 </a:t>
            </a:r>
            <a:endParaRPr b="1" sz="2000">
              <a:solidFill>
                <a:srgbClr val="374990"/>
              </a:solidFill>
              <a:latin typeface="Instrument Sans"/>
              <a:ea typeface="Instrument Sans"/>
              <a:cs typeface="Instrument Sans"/>
              <a:sym typeface="Instrument Sans"/>
            </a:endParaRPr>
          </a:p>
        </p:txBody>
      </p:sp>
      <p:sp>
        <p:nvSpPr>
          <p:cNvPr id="1179" name="Google Shape;1179;p76"/>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성능 고도화</a:t>
            </a:r>
            <a:endParaRPr b="1" sz="3000">
              <a:solidFill>
                <a:srgbClr val="374990"/>
              </a:solidFill>
              <a:latin typeface="Instrument Sans"/>
              <a:ea typeface="Instrument Sans"/>
              <a:cs typeface="Instrument Sans"/>
              <a:sym typeface="Instrument Sans"/>
            </a:endParaRPr>
          </a:p>
        </p:txBody>
      </p:sp>
      <p:sp>
        <p:nvSpPr>
          <p:cNvPr id="1180" name="Google Shape;1180;p76"/>
          <p:cNvSpPr txBox="1"/>
          <p:nvPr/>
        </p:nvSpPr>
        <p:spPr>
          <a:xfrm>
            <a:off x="257425" y="235195"/>
            <a:ext cx="734700" cy="447600"/>
          </a:xfrm>
          <a:prstGeom prst="rect">
            <a:avLst/>
          </a:prstGeom>
          <a:solidFill>
            <a:schemeClr val="accent4"/>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05</a:t>
            </a:r>
            <a:endParaRPr b="1" sz="3000">
              <a:solidFill>
                <a:srgbClr val="374990"/>
              </a:solidFill>
              <a:latin typeface="Instrument Sans"/>
              <a:ea typeface="Instrument Sans"/>
              <a:cs typeface="Instrument Sans"/>
              <a:sym typeface="Instrument Sans"/>
            </a:endParaRPr>
          </a:p>
        </p:txBody>
      </p:sp>
      <p:sp>
        <p:nvSpPr>
          <p:cNvPr id="1181" name="Google Shape;1181;p76"/>
          <p:cNvSpPr txBox="1"/>
          <p:nvPr/>
        </p:nvSpPr>
        <p:spPr>
          <a:xfrm>
            <a:off x="365050" y="810913"/>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고도화 적용 결과</a:t>
            </a:r>
            <a:endParaRPr b="1" sz="2500">
              <a:solidFill>
                <a:srgbClr val="374990"/>
              </a:solidFill>
              <a:latin typeface="Instrument Sans"/>
              <a:ea typeface="Instrument Sans"/>
              <a:cs typeface="Instrument Sans"/>
              <a:sym typeface="Instrument Sans"/>
            </a:endParaRPr>
          </a:p>
        </p:txBody>
      </p:sp>
      <p:graphicFrame>
        <p:nvGraphicFramePr>
          <p:cNvPr id="1182" name="Google Shape;1182;p76"/>
          <p:cNvGraphicFramePr/>
          <p:nvPr/>
        </p:nvGraphicFramePr>
        <p:xfrm>
          <a:off x="549450" y="1769438"/>
          <a:ext cx="3000000" cy="3000000"/>
        </p:xfrm>
        <a:graphic>
          <a:graphicData uri="http://schemas.openxmlformats.org/drawingml/2006/table">
            <a:tbl>
              <a:tblPr>
                <a:noFill/>
                <a:tableStyleId>{7BC81BD3-D296-4BD4-8B82-ECE7D7413120}</a:tableStyleId>
              </a:tblPr>
              <a:tblGrid>
                <a:gridCol w="1149300"/>
                <a:gridCol w="1149300"/>
                <a:gridCol w="1149300"/>
                <a:gridCol w="1149300"/>
                <a:gridCol w="1149300"/>
                <a:gridCol w="1149300"/>
                <a:gridCol w="1149300"/>
              </a:tblGrid>
              <a:tr h="440475">
                <a:tc>
                  <a:txBody>
                    <a:bodyPr/>
                    <a:lstStyle/>
                    <a:p>
                      <a:pPr indent="0" lvl="0" marL="0" rtl="0" algn="l">
                        <a:spcBef>
                          <a:spcPts val="0"/>
                        </a:spcBef>
                        <a:spcAft>
                          <a:spcPts val="0"/>
                        </a:spcAft>
                        <a:buNone/>
                      </a:pPr>
                      <a:r>
                        <a:rPr lang="en"/>
                        <a:t>Sample rate</a:t>
                      </a:r>
                      <a:endParaRPr/>
                    </a:p>
                  </a:txBody>
                  <a:tcPr marT="91425" marB="91425" marR="91425" marL="91425"/>
                </a:tc>
                <a:tc>
                  <a:txBody>
                    <a:bodyPr/>
                    <a:lstStyle/>
                    <a:p>
                      <a:pPr indent="0" lvl="0" marL="0" rtl="0" algn="l">
                        <a:spcBef>
                          <a:spcPts val="0"/>
                        </a:spcBef>
                        <a:spcAft>
                          <a:spcPts val="0"/>
                        </a:spcAft>
                        <a:buNone/>
                      </a:pPr>
                      <a:r>
                        <a:rPr lang="en"/>
                        <a:t>second</a:t>
                      </a:r>
                      <a:endParaRPr/>
                    </a:p>
                  </a:txBody>
                  <a:tcPr marT="91425" marB="91425" marR="91425" marL="91425"/>
                </a:tc>
                <a:tc>
                  <a:txBody>
                    <a:bodyPr/>
                    <a:lstStyle/>
                    <a:p>
                      <a:pPr indent="0" lvl="0" marL="0" rtl="0" algn="l">
                        <a:spcBef>
                          <a:spcPts val="0"/>
                        </a:spcBef>
                        <a:spcAft>
                          <a:spcPts val="0"/>
                        </a:spcAft>
                        <a:buNone/>
                      </a:pPr>
                      <a:r>
                        <a:rPr lang="en"/>
                        <a:t>crop</a:t>
                      </a:r>
                      <a:endParaRPr/>
                    </a:p>
                  </a:txBody>
                  <a:tcPr marT="91425" marB="91425" marR="91425" marL="91425"/>
                </a:tc>
                <a:tc>
                  <a:txBody>
                    <a:bodyPr/>
                    <a:lstStyle/>
                    <a:p>
                      <a:pPr indent="0" lvl="0" marL="0" rtl="0" algn="l">
                        <a:spcBef>
                          <a:spcPts val="0"/>
                        </a:spcBef>
                        <a:spcAft>
                          <a:spcPts val="0"/>
                        </a:spcAft>
                        <a:buNone/>
                      </a:pPr>
                      <a:r>
                        <a:rPr lang="en"/>
                        <a:t>mAP</a:t>
                      </a:r>
                      <a:endParaRPr/>
                    </a:p>
                  </a:txBody>
                  <a:tcPr marT="91425" marB="91425" marR="91425" marL="91425"/>
                </a:tc>
                <a:tc>
                  <a:txBody>
                    <a:bodyPr/>
                    <a:lstStyle/>
                    <a:p>
                      <a:pPr indent="0" lvl="0" marL="0" rtl="0" algn="l">
                        <a:spcBef>
                          <a:spcPts val="0"/>
                        </a:spcBef>
                        <a:spcAft>
                          <a:spcPts val="0"/>
                        </a:spcAft>
                        <a:buNone/>
                      </a:pPr>
                      <a:r>
                        <a:rPr lang="en"/>
                        <a:t>S1 mAP</a:t>
                      </a:r>
                      <a:endParaRPr/>
                    </a:p>
                  </a:txBody>
                  <a:tcPr marT="91425" marB="91425" marR="91425" marL="91425"/>
                </a:tc>
                <a:tc>
                  <a:txBody>
                    <a:bodyPr/>
                    <a:lstStyle/>
                    <a:p>
                      <a:pPr indent="0" lvl="0" marL="0" rtl="0" algn="l">
                        <a:spcBef>
                          <a:spcPts val="0"/>
                        </a:spcBef>
                        <a:spcAft>
                          <a:spcPts val="0"/>
                        </a:spcAft>
                        <a:buNone/>
                      </a:pPr>
                      <a:r>
                        <a:rPr lang="en"/>
                        <a:t>S2 mAP</a:t>
                      </a:r>
                      <a:endParaRPr/>
                    </a:p>
                  </a:txBody>
                  <a:tcPr marT="91425" marB="91425" marR="91425" marL="91425"/>
                </a:tc>
                <a:tc>
                  <a:txBody>
                    <a:bodyPr/>
                    <a:lstStyle/>
                    <a:p>
                      <a:pPr indent="0" lvl="0" marL="0" rtl="0" algn="l">
                        <a:spcBef>
                          <a:spcPts val="0"/>
                        </a:spcBef>
                        <a:spcAft>
                          <a:spcPts val="0"/>
                        </a:spcAft>
                        <a:buNone/>
                      </a:pPr>
                      <a:r>
                        <a:rPr lang="en"/>
                        <a:t>IOU 0.5</a:t>
                      </a:r>
                      <a:endParaRPr/>
                    </a:p>
                  </a:txBody>
                  <a:tcPr marT="91425" marB="91425" marR="91425" marL="91425"/>
                </a:tc>
              </a:tr>
              <a:tr h="272925">
                <a:tc>
                  <a:txBody>
                    <a:bodyPr/>
                    <a:lstStyle/>
                    <a:p>
                      <a:pPr indent="0" lvl="0" marL="0" rtl="0" algn="l">
                        <a:spcBef>
                          <a:spcPts val="0"/>
                        </a:spcBef>
                        <a:spcAft>
                          <a:spcPts val="0"/>
                        </a:spcAft>
                        <a:buNone/>
                      </a:pPr>
                      <a:r>
                        <a:rPr lang="en" sz="1000"/>
                        <a:t>8000</a:t>
                      </a:r>
                      <a:endParaRPr sz="1000"/>
                    </a:p>
                  </a:txBody>
                  <a:tcPr marT="91425" marB="91425" marR="91425" marL="91425"/>
                </a:tc>
                <a:tc>
                  <a:txBody>
                    <a:bodyPr/>
                    <a:lstStyle/>
                    <a:p>
                      <a:pPr indent="0" lvl="0" marL="0" rtl="0" algn="l">
                        <a:spcBef>
                          <a:spcPts val="0"/>
                        </a:spcBef>
                        <a:spcAft>
                          <a:spcPts val="0"/>
                        </a:spcAft>
                        <a:buNone/>
                      </a:pPr>
                      <a:r>
                        <a:rPr lang="en" sz="1000"/>
                        <a:t>3</a:t>
                      </a:r>
                      <a:endParaRPr sz="1000"/>
                    </a:p>
                  </a:txBody>
                  <a:tcPr marT="91425" marB="91425" marR="91425" marL="91425"/>
                </a:tc>
                <a:tc>
                  <a:txBody>
                    <a:bodyPr/>
                    <a:lstStyle/>
                    <a:p>
                      <a:pPr indent="0" lvl="0" marL="0" rtl="0" algn="l">
                        <a:spcBef>
                          <a:spcPts val="0"/>
                        </a:spcBef>
                        <a:spcAft>
                          <a:spcPts val="0"/>
                        </a:spcAft>
                        <a:buNone/>
                      </a:pPr>
                      <a:r>
                        <a:rPr lang="en" sz="1000"/>
                        <a:t>O</a:t>
                      </a:r>
                      <a:endParaRPr sz="1000"/>
                    </a:p>
                  </a:txBody>
                  <a:tcPr marT="91425" marB="91425" marR="91425" marL="91425"/>
                </a:tc>
                <a:tc>
                  <a:txBody>
                    <a:bodyPr/>
                    <a:lstStyle/>
                    <a:p>
                      <a:pPr indent="0" lvl="0" marL="0" rtl="0" algn="l">
                        <a:spcBef>
                          <a:spcPts val="0"/>
                        </a:spcBef>
                        <a:spcAft>
                          <a:spcPts val="0"/>
                        </a:spcAft>
                        <a:buNone/>
                      </a:pPr>
                      <a:r>
                        <a:rPr b="1" lang="en" sz="1000"/>
                        <a:t>0.5714</a:t>
                      </a:r>
                      <a:endParaRPr b="1" sz="1000"/>
                    </a:p>
                  </a:txBody>
                  <a:tcPr marT="91425" marB="91425" marR="91425" marL="91425"/>
                </a:tc>
                <a:tc>
                  <a:txBody>
                    <a:bodyPr/>
                    <a:lstStyle/>
                    <a:p>
                      <a:pPr indent="0" lvl="0" marL="0" rtl="0" algn="l">
                        <a:spcBef>
                          <a:spcPts val="0"/>
                        </a:spcBef>
                        <a:spcAft>
                          <a:spcPts val="0"/>
                        </a:spcAft>
                        <a:buNone/>
                      </a:pPr>
                      <a:r>
                        <a:rPr b="1" lang="en" sz="1000"/>
                        <a:t>0.6024</a:t>
                      </a:r>
                      <a:endParaRPr b="1" sz="1000"/>
                    </a:p>
                  </a:txBody>
                  <a:tcPr marT="91425" marB="91425" marR="91425" marL="91425"/>
                </a:tc>
                <a:tc>
                  <a:txBody>
                    <a:bodyPr/>
                    <a:lstStyle/>
                    <a:p>
                      <a:pPr indent="0" lvl="0" marL="0" rtl="0" algn="l">
                        <a:spcBef>
                          <a:spcPts val="0"/>
                        </a:spcBef>
                        <a:spcAft>
                          <a:spcPts val="0"/>
                        </a:spcAft>
                        <a:buNone/>
                      </a:pPr>
                      <a:r>
                        <a:rPr b="1" lang="en" sz="1000"/>
                        <a:t>0.5344</a:t>
                      </a:r>
                      <a:endParaRPr b="1" sz="1000"/>
                    </a:p>
                  </a:txBody>
                  <a:tcPr marT="91425" marB="91425" marR="91425" marL="91425"/>
                </a:tc>
                <a:tc>
                  <a:txBody>
                    <a:bodyPr/>
                    <a:lstStyle/>
                    <a:p>
                      <a:pPr indent="0" lvl="0" marL="0" rtl="0" algn="l">
                        <a:spcBef>
                          <a:spcPts val="0"/>
                        </a:spcBef>
                        <a:spcAft>
                          <a:spcPts val="0"/>
                        </a:spcAft>
                        <a:buNone/>
                      </a:pPr>
                      <a:r>
                        <a:rPr b="1" lang="en" sz="1000"/>
                        <a:t>0.9530</a:t>
                      </a:r>
                      <a:endParaRPr b="1" sz="1000"/>
                    </a:p>
                  </a:txBody>
                  <a:tcPr marT="91425" marB="91425" marR="91425" marL="91425"/>
                </a:tc>
              </a:tr>
              <a:tr h="195950">
                <a:tc>
                  <a:txBody>
                    <a:bodyPr/>
                    <a:lstStyle/>
                    <a:p>
                      <a:pPr indent="0" lvl="0" marL="0" rtl="0" algn="l">
                        <a:spcBef>
                          <a:spcPts val="0"/>
                        </a:spcBef>
                        <a:spcAft>
                          <a:spcPts val="0"/>
                        </a:spcAft>
                        <a:buNone/>
                      </a:pPr>
                      <a:r>
                        <a:rPr lang="en" sz="1000"/>
                        <a:t>8000</a:t>
                      </a:r>
                      <a:endParaRPr sz="1000"/>
                    </a:p>
                  </a:txBody>
                  <a:tcPr marT="91425" marB="91425" marR="91425" marL="91425"/>
                </a:tc>
                <a:tc>
                  <a:txBody>
                    <a:bodyPr/>
                    <a:lstStyle/>
                    <a:p>
                      <a:pPr indent="0" lvl="0" marL="0" rtl="0" algn="l">
                        <a:spcBef>
                          <a:spcPts val="0"/>
                        </a:spcBef>
                        <a:spcAft>
                          <a:spcPts val="0"/>
                        </a:spcAft>
                        <a:buNone/>
                      </a:pPr>
                      <a:r>
                        <a:rPr lang="en" sz="1000"/>
                        <a:t>5</a:t>
                      </a:r>
                      <a:endParaRPr sz="1000"/>
                    </a:p>
                  </a:txBody>
                  <a:tcPr marT="91425" marB="91425" marR="91425" marL="91425"/>
                </a:tc>
                <a:tc>
                  <a:txBody>
                    <a:bodyPr/>
                    <a:lstStyle/>
                    <a:p>
                      <a:pPr indent="0" lvl="0" marL="0" rtl="0" algn="l">
                        <a:spcBef>
                          <a:spcPts val="0"/>
                        </a:spcBef>
                        <a:spcAft>
                          <a:spcPts val="0"/>
                        </a:spcAft>
                        <a:buNone/>
                      </a:pPr>
                      <a:r>
                        <a:rPr lang="en" sz="1000"/>
                        <a:t>O</a:t>
                      </a:r>
                      <a:endParaRPr sz="1000"/>
                    </a:p>
                  </a:txBody>
                  <a:tcPr marT="91425" marB="91425" marR="91425" marL="91425"/>
                </a:tc>
                <a:tc>
                  <a:txBody>
                    <a:bodyPr/>
                    <a:lstStyle/>
                    <a:p>
                      <a:pPr indent="0" lvl="0" marL="0" rtl="0" algn="l">
                        <a:spcBef>
                          <a:spcPts val="0"/>
                        </a:spcBef>
                        <a:spcAft>
                          <a:spcPts val="0"/>
                        </a:spcAft>
                        <a:buNone/>
                      </a:pPr>
                      <a:r>
                        <a:rPr lang="en" sz="1000"/>
                        <a:t>0.4859</a:t>
                      </a:r>
                      <a:endParaRPr sz="1000"/>
                    </a:p>
                  </a:txBody>
                  <a:tcPr marT="91425" marB="91425" marR="91425" marL="91425"/>
                </a:tc>
                <a:tc>
                  <a:txBody>
                    <a:bodyPr/>
                    <a:lstStyle/>
                    <a:p>
                      <a:pPr indent="0" lvl="0" marL="0" rtl="0" algn="l">
                        <a:spcBef>
                          <a:spcPts val="0"/>
                        </a:spcBef>
                        <a:spcAft>
                          <a:spcPts val="0"/>
                        </a:spcAft>
                        <a:buNone/>
                      </a:pPr>
                      <a:r>
                        <a:rPr lang="en" sz="1000"/>
                        <a:t>0.5155</a:t>
                      </a:r>
                      <a:endParaRPr sz="1000"/>
                    </a:p>
                  </a:txBody>
                  <a:tcPr marT="91425" marB="91425" marR="91425" marL="91425"/>
                </a:tc>
                <a:tc>
                  <a:txBody>
                    <a:bodyPr/>
                    <a:lstStyle/>
                    <a:p>
                      <a:pPr indent="0" lvl="0" marL="0" rtl="0" algn="l">
                        <a:spcBef>
                          <a:spcPts val="0"/>
                        </a:spcBef>
                        <a:spcAft>
                          <a:spcPts val="0"/>
                        </a:spcAft>
                        <a:buNone/>
                      </a:pPr>
                      <a:r>
                        <a:rPr lang="en" sz="1000"/>
                        <a:t>0.4540</a:t>
                      </a:r>
                      <a:endParaRPr sz="1000"/>
                    </a:p>
                  </a:txBody>
                  <a:tcPr marT="91425" marB="91425" marR="91425" marL="91425"/>
                </a:tc>
                <a:tc>
                  <a:txBody>
                    <a:bodyPr/>
                    <a:lstStyle/>
                    <a:p>
                      <a:pPr indent="0" lvl="0" marL="0" rtl="0" algn="l">
                        <a:spcBef>
                          <a:spcPts val="0"/>
                        </a:spcBef>
                        <a:spcAft>
                          <a:spcPts val="0"/>
                        </a:spcAft>
                        <a:buNone/>
                      </a:pPr>
                      <a:r>
                        <a:rPr lang="en" sz="1000"/>
                        <a:t>0.8703</a:t>
                      </a:r>
                      <a:endParaRPr sz="1000"/>
                    </a:p>
                  </a:txBody>
                  <a:tcPr marT="91425" marB="91425" marR="91425" marL="91425"/>
                </a:tc>
              </a:tr>
              <a:tr h="167075">
                <a:tc>
                  <a:txBody>
                    <a:bodyPr/>
                    <a:lstStyle/>
                    <a:p>
                      <a:pPr indent="0" lvl="0" marL="0" rtl="0" algn="l">
                        <a:spcBef>
                          <a:spcPts val="0"/>
                        </a:spcBef>
                        <a:spcAft>
                          <a:spcPts val="0"/>
                        </a:spcAft>
                        <a:buNone/>
                      </a:pPr>
                      <a:r>
                        <a:rPr lang="en" sz="1000"/>
                        <a:t>8000</a:t>
                      </a:r>
                      <a:endParaRPr sz="1000"/>
                    </a:p>
                  </a:txBody>
                  <a:tcPr marT="91425" marB="91425" marR="91425" marL="91425"/>
                </a:tc>
                <a:tc>
                  <a:txBody>
                    <a:bodyPr/>
                    <a:lstStyle/>
                    <a:p>
                      <a:pPr indent="0" lvl="0" marL="0" rtl="0" algn="l">
                        <a:spcBef>
                          <a:spcPts val="0"/>
                        </a:spcBef>
                        <a:spcAft>
                          <a:spcPts val="0"/>
                        </a:spcAft>
                        <a:buNone/>
                      </a:pPr>
                      <a:r>
                        <a:rPr lang="en" sz="1000"/>
                        <a:t>7</a:t>
                      </a:r>
                      <a:endParaRPr sz="1000"/>
                    </a:p>
                  </a:txBody>
                  <a:tcPr marT="91425" marB="91425" marR="91425" marL="91425"/>
                </a:tc>
                <a:tc>
                  <a:txBody>
                    <a:bodyPr/>
                    <a:lstStyle/>
                    <a:p>
                      <a:pPr indent="0" lvl="0" marL="0" rtl="0" algn="l">
                        <a:spcBef>
                          <a:spcPts val="0"/>
                        </a:spcBef>
                        <a:spcAft>
                          <a:spcPts val="0"/>
                        </a:spcAft>
                        <a:buNone/>
                      </a:pPr>
                      <a:r>
                        <a:rPr lang="en" sz="1000"/>
                        <a:t>O</a:t>
                      </a:r>
                      <a:endParaRPr sz="1000"/>
                    </a:p>
                  </a:txBody>
                  <a:tcPr marT="91425" marB="91425" marR="91425" marL="91425"/>
                </a:tc>
                <a:tc>
                  <a:txBody>
                    <a:bodyPr/>
                    <a:lstStyle/>
                    <a:p>
                      <a:pPr indent="0" lvl="0" marL="0" rtl="0" algn="l">
                        <a:spcBef>
                          <a:spcPts val="0"/>
                        </a:spcBef>
                        <a:spcAft>
                          <a:spcPts val="0"/>
                        </a:spcAft>
                        <a:buNone/>
                      </a:pPr>
                      <a:r>
                        <a:rPr lang="en" sz="1000"/>
                        <a:t>0.4084</a:t>
                      </a:r>
                      <a:endParaRPr sz="1000"/>
                    </a:p>
                  </a:txBody>
                  <a:tcPr marT="91425" marB="91425" marR="91425" marL="91425"/>
                </a:tc>
                <a:tc>
                  <a:txBody>
                    <a:bodyPr/>
                    <a:lstStyle/>
                    <a:p>
                      <a:pPr indent="0" lvl="0" marL="0" rtl="0" algn="l">
                        <a:spcBef>
                          <a:spcPts val="0"/>
                        </a:spcBef>
                        <a:spcAft>
                          <a:spcPts val="0"/>
                        </a:spcAft>
                        <a:buNone/>
                      </a:pPr>
                      <a:r>
                        <a:rPr lang="en" sz="1000"/>
                        <a:t>0.4327</a:t>
                      </a:r>
                      <a:endParaRPr sz="1000"/>
                    </a:p>
                  </a:txBody>
                  <a:tcPr marT="91425" marB="91425" marR="91425" marL="91425"/>
                </a:tc>
                <a:tc>
                  <a:txBody>
                    <a:bodyPr/>
                    <a:lstStyle/>
                    <a:p>
                      <a:pPr indent="0" lvl="0" marL="0" rtl="0" algn="l">
                        <a:spcBef>
                          <a:spcPts val="0"/>
                        </a:spcBef>
                        <a:spcAft>
                          <a:spcPts val="0"/>
                        </a:spcAft>
                        <a:buNone/>
                      </a:pPr>
                      <a:r>
                        <a:rPr lang="en" sz="1000"/>
                        <a:t>0.3781</a:t>
                      </a:r>
                      <a:endParaRPr sz="1000"/>
                    </a:p>
                  </a:txBody>
                  <a:tcPr marT="91425" marB="91425" marR="91425" marL="91425"/>
                </a:tc>
                <a:tc>
                  <a:txBody>
                    <a:bodyPr/>
                    <a:lstStyle/>
                    <a:p>
                      <a:pPr indent="0" lvl="0" marL="0" rtl="0" algn="l">
                        <a:spcBef>
                          <a:spcPts val="0"/>
                        </a:spcBef>
                        <a:spcAft>
                          <a:spcPts val="0"/>
                        </a:spcAft>
                        <a:buNone/>
                      </a:pPr>
                      <a:r>
                        <a:rPr lang="en" sz="1000"/>
                        <a:t>0.7635</a:t>
                      </a:r>
                      <a:endParaRPr sz="1000"/>
                    </a:p>
                  </a:txBody>
                  <a:tcPr marT="91425" marB="91425" marR="91425" marL="91425"/>
                </a:tc>
              </a:tr>
              <a:tr h="215200">
                <a:tc>
                  <a:txBody>
                    <a:bodyPr/>
                    <a:lstStyle/>
                    <a:p>
                      <a:pPr indent="0" lvl="0" marL="0" rtl="0" algn="l">
                        <a:spcBef>
                          <a:spcPts val="0"/>
                        </a:spcBef>
                        <a:spcAft>
                          <a:spcPts val="0"/>
                        </a:spcAft>
                        <a:buNone/>
                      </a:pPr>
                      <a:r>
                        <a:rPr lang="en" sz="1000"/>
                        <a:t>16000</a:t>
                      </a:r>
                      <a:endParaRPr sz="1000"/>
                    </a:p>
                  </a:txBody>
                  <a:tcPr marT="91425" marB="91425" marR="91425" marL="91425"/>
                </a:tc>
                <a:tc>
                  <a:txBody>
                    <a:bodyPr/>
                    <a:lstStyle/>
                    <a:p>
                      <a:pPr indent="0" lvl="0" marL="0" rtl="0" algn="l">
                        <a:spcBef>
                          <a:spcPts val="0"/>
                        </a:spcBef>
                        <a:spcAft>
                          <a:spcPts val="0"/>
                        </a:spcAft>
                        <a:buNone/>
                      </a:pPr>
                      <a:r>
                        <a:rPr lang="en" sz="1000"/>
                        <a:t>3</a:t>
                      </a:r>
                      <a:endParaRPr sz="1000"/>
                    </a:p>
                  </a:txBody>
                  <a:tcPr marT="91425" marB="91425" marR="91425" marL="91425"/>
                </a:tc>
                <a:tc>
                  <a:txBody>
                    <a:bodyPr/>
                    <a:lstStyle/>
                    <a:p>
                      <a:pPr indent="0" lvl="0" marL="0" rtl="0" algn="l">
                        <a:spcBef>
                          <a:spcPts val="0"/>
                        </a:spcBef>
                        <a:spcAft>
                          <a:spcPts val="0"/>
                        </a:spcAft>
                        <a:buNone/>
                      </a:pPr>
                      <a:r>
                        <a:rPr lang="en" sz="1000"/>
                        <a:t>O</a:t>
                      </a:r>
                      <a:endParaRPr sz="1000"/>
                    </a:p>
                  </a:txBody>
                  <a:tcPr marT="91425" marB="91425" marR="91425" marL="91425"/>
                </a:tc>
                <a:tc>
                  <a:txBody>
                    <a:bodyPr/>
                    <a:lstStyle/>
                    <a:p>
                      <a:pPr indent="0" lvl="0" marL="0" rtl="0" algn="l">
                        <a:spcBef>
                          <a:spcPts val="0"/>
                        </a:spcBef>
                        <a:spcAft>
                          <a:spcPts val="0"/>
                        </a:spcAft>
                        <a:buNone/>
                      </a:pPr>
                      <a:r>
                        <a:rPr lang="en" sz="1000"/>
                        <a:t>0.5511</a:t>
                      </a:r>
                      <a:endParaRPr sz="1000"/>
                    </a:p>
                  </a:txBody>
                  <a:tcPr marT="91425" marB="91425" marR="91425" marL="91425"/>
                </a:tc>
                <a:tc>
                  <a:txBody>
                    <a:bodyPr/>
                    <a:lstStyle/>
                    <a:p>
                      <a:pPr indent="0" lvl="0" marL="0" rtl="0" algn="l">
                        <a:spcBef>
                          <a:spcPts val="0"/>
                        </a:spcBef>
                        <a:spcAft>
                          <a:spcPts val="0"/>
                        </a:spcAft>
                        <a:buNone/>
                      </a:pPr>
                      <a:r>
                        <a:rPr lang="en" sz="1000"/>
                        <a:t>0.5832</a:t>
                      </a:r>
                      <a:endParaRPr sz="1000"/>
                    </a:p>
                  </a:txBody>
                  <a:tcPr marT="91425" marB="91425" marR="91425" marL="91425"/>
                </a:tc>
                <a:tc>
                  <a:txBody>
                    <a:bodyPr/>
                    <a:lstStyle/>
                    <a:p>
                      <a:pPr indent="0" lvl="0" marL="0" rtl="0" algn="l">
                        <a:spcBef>
                          <a:spcPts val="0"/>
                        </a:spcBef>
                        <a:spcAft>
                          <a:spcPts val="0"/>
                        </a:spcAft>
                        <a:buNone/>
                      </a:pPr>
                      <a:r>
                        <a:rPr lang="en" sz="1000"/>
                        <a:t>0.5166</a:t>
                      </a:r>
                      <a:endParaRPr sz="1000"/>
                    </a:p>
                  </a:txBody>
                  <a:tcPr marT="91425" marB="91425" marR="91425" marL="91425"/>
                </a:tc>
                <a:tc>
                  <a:txBody>
                    <a:bodyPr/>
                    <a:lstStyle/>
                    <a:p>
                      <a:pPr indent="0" lvl="0" marL="0" rtl="0" algn="l">
                        <a:spcBef>
                          <a:spcPts val="0"/>
                        </a:spcBef>
                        <a:spcAft>
                          <a:spcPts val="0"/>
                        </a:spcAft>
                        <a:buNone/>
                      </a:pPr>
                      <a:r>
                        <a:rPr lang="en" sz="1000"/>
                        <a:t>0.9382</a:t>
                      </a:r>
                      <a:endParaRPr sz="1000"/>
                    </a:p>
                  </a:txBody>
                  <a:tcPr marT="91425" marB="91425" marR="91425" marL="91425"/>
                </a:tc>
              </a:tr>
              <a:tr h="195950">
                <a:tc>
                  <a:txBody>
                    <a:bodyPr/>
                    <a:lstStyle/>
                    <a:p>
                      <a:pPr indent="0" lvl="0" marL="0" rtl="0" algn="l">
                        <a:spcBef>
                          <a:spcPts val="0"/>
                        </a:spcBef>
                        <a:spcAft>
                          <a:spcPts val="0"/>
                        </a:spcAft>
                        <a:buNone/>
                      </a:pPr>
                      <a:r>
                        <a:rPr lang="en" sz="1000"/>
                        <a:t>16000</a:t>
                      </a:r>
                      <a:endParaRPr sz="1000"/>
                    </a:p>
                  </a:txBody>
                  <a:tcPr marT="91425" marB="91425" marR="91425" marL="91425"/>
                </a:tc>
                <a:tc>
                  <a:txBody>
                    <a:bodyPr/>
                    <a:lstStyle/>
                    <a:p>
                      <a:pPr indent="0" lvl="0" marL="0" rtl="0" algn="l">
                        <a:spcBef>
                          <a:spcPts val="0"/>
                        </a:spcBef>
                        <a:spcAft>
                          <a:spcPts val="0"/>
                        </a:spcAft>
                        <a:buNone/>
                      </a:pPr>
                      <a:r>
                        <a:rPr lang="en" sz="1000"/>
                        <a:t>5</a:t>
                      </a:r>
                      <a:endParaRPr sz="1000"/>
                    </a:p>
                  </a:txBody>
                  <a:tcPr marT="91425" marB="91425" marR="91425" marL="91425"/>
                </a:tc>
                <a:tc>
                  <a:txBody>
                    <a:bodyPr/>
                    <a:lstStyle/>
                    <a:p>
                      <a:pPr indent="0" lvl="0" marL="0" rtl="0" algn="l">
                        <a:spcBef>
                          <a:spcPts val="0"/>
                        </a:spcBef>
                        <a:spcAft>
                          <a:spcPts val="0"/>
                        </a:spcAft>
                        <a:buNone/>
                      </a:pPr>
                      <a:r>
                        <a:rPr lang="en" sz="1000"/>
                        <a:t>O</a:t>
                      </a:r>
                      <a:endParaRPr sz="1000"/>
                    </a:p>
                  </a:txBody>
                  <a:tcPr marT="91425" marB="91425" marR="91425" marL="91425"/>
                </a:tc>
                <a:tc>
                  <a:txBody>
                    <a:bodyPr/>
                    <a:lstStyle/>
                    <a:p>
                      <a:pPr indent="0" lvl="0" marL="0" rtl="0" algn="l">
                        <a:spcBef>
                          <a:spcPts val="0"/>
                        </a:spcBef>
                        <a:spcAft>
                          <a:spcPts val="0"/>
                        </a:spcAft>
                        <a:buNone/>
                      </a:pPr>
                      <a:r>
                        <a:rPr lang="en" sz="1000"/>
                        <a:t>0.4743</a:t>
                      </a:r>
                      <a:endParaRPr sz="1000"/>
                    </a:p>
                  </a:txBody>
                  <a:tcPr marT="91425" marB="91425" marR="91425" marL="91425"/>
                </a:tc>
                <a:tc>
                  <a:txBody>
                    <a:bodyPr/>
                    <a:lstStyle/>
                    <a:p>
                      <a:pPr indent="0" lvl="0" marL="0" rtl="0" algn="l">
                        <a:spcBef>
                          <a:spcPts val="0"/>
                        </a:spcBef>
                        <a:spcAft>
                          <a:spcPts val="0"/>
                        </a:spcAft>
                        <a:buNone/>
                      </a:pPr>
                      <a:r>
                        <a:rPr lang="en" sz="1000"/>
                        <a:t>0.4982</a:t>
                      </a:r>
                      <a:endParaRPr sz="1000"/>
                    </a:p>
                  </a:txBody>
                  <a:tcPr marT="91425" marB="91425" marR="91425" marL="91425"/>
                </a:tc>
                <a:tc>
                  <a:txBody>
                    <a:bodyPr/>
                    <a:lstStyle/>
                    <a:p>
                      <a:pPr indent="0" lvl="0" marL="0" rtl="0" algn="l">
                        <a:spcBef>
                          <a:spcPts val="0"/>
                        </a:spcBef>
                        <a:spcAft>
                          <a:spcPts val="0"/>
                        </a:spcAft>
                        <a:buNone/>
                      </a:pPr>
                      <a:r>
                        <a:rPr lang="en" sz="1000"/>
                        <a:t>0.4489</a:t>
                      </a:r>
                      <a:endParaRPr sz="1000"/>
                    </a:p>
                  </a:txBody>
                  <a:tcPr marT="91425" marB="91425" marR="91425" marL="91425"/>
                </a:tc>
                <a:tc>
                  <a:txBody>
                    <a:bodyPr/>
                    <a:lstStyle/>
                    <a:p>
                      <a:pPr indent="0" lvl="0" marL="0" rtl="0" algn="l">
                        <a:spcBef>
                          <a:spcPts val="0"/>
                        </a:spcBef>
                        <a:spcAft>
                          <a:spcPts val="0"/>
                        </a:spcAft>
                        <a:buNone/>
                      </a:pPr>
                      <a:r>
                        <a:rPr lang="en" sz="1000"/>
                        <a:t>0.8654</a:t>
                      </a:r>
                      <a:endParaRPr sz="1000"/>
                    </a:p>
                  </a:txBody>
                  <a:tcPr marT="91425" marB="91425" marR="91425" marL="91425"/>
                </a:tc>
              </a:tr>
              <a:tr h="157475">
                <a:tc>
                  <a:txBody>
                    <a:bodyPr/>
                    <a:lstStyle/>
                    <a:p>
                      <a:pPr indent="0" lvl="0" marL="0" rtl="0" algn="l">
                        <a:spcBef>
                          <a:spcPts val="0"/>
                        </a:spcBef>
                        <a:spcAft>
                          <a:spcPts val="0"/>
                        </a:spcAft>
                        <a:buNone/>
                      </a:pPr>
                      <a:r>
                        <a:rPr lang="en" sz="1000"/>
                        <a:t>16000</a:t>
                      </a:r>
                      <a:endParaRPr sz="1000"/>
                    </a:p>
                  </a:txBody>
                  <a:tcPr marT="91425" marB="91425" marR="91425" marL="91425"/>
                </a:tc>
                <a:tc>
                  <a:txBody>
                    <a:bodyPr/>
                    <a:lstStyle/>
                    <a:p>
                      <a:pPr indent="0" lvl="0" marL="0" rtl="0" algn="l">
                        <a:spcBef>
                          <a:spcPts val="0"/>
                        </a:spcBef>
                        <a:spcAft>
                          <a:spcPts val="0"/>
                        </a:spcAft>
                        <a:buNone/>
                      </a:pPr>
                      <a:r>
                        <a:rPr lang="en" sz="1000"/>
                        <a:t>7</a:t>
                      </a:r>
                      <a:endParaRPr sz="1000"/>
                    </a:p>
                  </a:txBody>
                  <a:tcPr marT="91425" marB="91425" marR="91425" marL="91425"/>
                </a:tc>
                <a:tc>
                  <a:txBody>
                    <a:bodyPr/>
                    <a:lstStyle/>
                    <a:p>
                      <a:pPr indent="0" lvl="0" marL="0" rtl="0" algn="l">
                        <a:spcBef>
                          <a:spcPts val="0"/>
                        </a:spcBef>
                        <a:spcAft>
                          <a:spcPts val="0"/>
                        </a:spcAft>
                        <a:buNone/>
                      </a:pPr>
                      <a:r>
                        <a:rPr lang="en" sz="1000"/>
                        <a:t>O</a:t>
                      </a:r>
                      <a:endParaRPr sz="1000"/>
                    </a:p>
                  </a:txBody>
                  <a:tcPr marT="91425" marB="91425" marR="91425" marL="91425"/>
                </a:tc>
                <a:tc>
                  <a:txBody>
                    <a:bodyPr/>
                    <a:lstStyle/>
                    <a:p>
                      <a:pPr indent="0" lvl="0" marL="0" rtl="0" algn="l">
                        <a:spcBef>
                          <a:spcPts val="0"/>
                        </a:spcBef>
                        <a:spcAft>
                          <a:spcPts val="0"/>
                        </a:spcAft>
                        <a:buNone/>
                      </a:pPr>
                      <a:r>
                        <a:rPr lang="en" sz="1000"/>
                        <a:t>0.4121</a:t>
                      </a:r>
                      <a:endParaRPr sz="1000"/>
                    </a:p>
                  </a:txBody>
                  <a:tcPr marT="91425" marB="91425" marR="91425" marL="91425"/>
                </a:tc>
                <a:tc>
                  <a:txBody>
                    <a:bodyPr/>
                    <a:lstStyle/>
                    <a:p>
                      <a:pPr indent="0" lvl="0" marL="0" rtl="0" algn="l">
                        <a:spcBef>
                          <a:spcPts val="0"/>
                        </a:spcBef>
                        <a:spcAft>
                          <a:spcPts val="0"/>
                        </a:spcAft>
                        <a:buNone/>
                      </a:pPr>
                      <a:r>
                        <a:rPr lang="en" sz="1000"/>
                        <a:t>0.4397</a:t>
                      </a:r>
                      <a:endParaRPr sz="1000"/>
                    </a:p>
                  </a:txBody>
                  <a:tcPr marT="91425" marB="91425" marR="91425" marL="91425"/>
                </a:tc>
                <a:tc>
                  <a:txBody>
                    <a:bodyPr/>
                    <a:lstStyle/>
                    <a:p>
                      <a:pPr indent="0" lvl="0" marL="0" rtl="0" algn="l">
                        <a:spcBef>
                          <a:spcPts val="0"/>
                        </a:spcBef>
                        <a:spcAft>
                          <a:spcPts val="0"/>
                        </a:spcAft>
                        <a:buNone/>
                      </a:pPr>
                      <a:r>
                        <a:rPr lang="en" sz="1000"/>
                        <a:t>0.3836</a:t>
                      </a:r>
                      <a:endParaRPr sz="1000"/>
                    </a:p>
                  </a:txBody>
                  <a:tcPr marT="91425" marB="91425" marR="91425" marL="91425"/>
                </a:tc>
                <a:tc>
                  <a:txBody>
                    <a:bodyPr/>
                    <a:lstStyle/>
                    <a:p>
                      <a:pPr indent="0" lvl="0" marL="0" rtl="0" algn="l">
                        <a:spcBef>
                          <a:spcPts val="0"/>
                        </a:spcBef>
                        <a:spcAft>
                          <a:spcPts val="0"/>
                        </a:spcAft>
                        <a:buNone/>
                      </a:pPr>
                      <a:r>
                        <a:rPr lang="en" sz="1000"/>
                        <a:t>0.7659</a:t>
                      </a:r>
                      <a:endParaRPr sz="1000"/>
                    </a:p>
                  </a:txBody>
                  <a:tcPr marT="91425" marB="91425" marR="91425" marL="91425"/>
                </a:tc>
              </a:tr>
            </a:tbl>
          </a:graphicData>
        </a:graphic>
      </p:graphicFrame>
      <p:sp>
        <p:nvSpPr>
          <p:cNvPr id="1183" name="Google Shape;1183;p76"/>
          <p:cNvSpPr txBox="1"/>
          <p:nvPr/>
        </p:nvSpPr>
        <p:spPr>
          <a:xfrm>
            <a:off x="549450" y="1307750"/>
            <a:ext cx="4388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1"/>
                </a:solidFill>
                <a:latin typeface="Gantari"/>
                <a:ea typeface="Gantari"/>
                <a:cs typeface="Gantari"/>
                <a:sym typeface="Gantari"/>
              </a:rPr>
              <a:t>Model: YOLO V5</a:t>
            </a:r>
            <a:endParaRPr sz="1800">
              <a:solidFill>
                <a:schemeClr val="lt1"/>
              </a:solidFill>
              <a:latin typeface="Gantari"/>
              <a:ea typeface="Gantari"/>
              <a:cs typeface="Gantari"/>
              <a:sym typeface="Gantari"/>
            </a:endParaRPr>
          </a:p>
        </p:txBody>
      </p:sp>
      <p:sp>
        <p:nvSpPr>
          <p:cNvPr id="1184" name="Google Shape;1184;p76"/>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77"/>
          <p:cNvSpPr txBox="1"/>
          <p:nvPr>
            <p:ph type="title"/>
          </p:nvPr>
        </p:nvSpPr>
        <p:spPr>
          <a:xfrm>
            <a:off x="1278775" y="2212500"/>
            <a:ext cx="4318800" cy="92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프로젝트 결과</a:t>
            </a:r>
            <a:endParaRPr/>
          </a:p>
        </p:txBody>
      </p:sp>
      <p:sp>
        <p:nvSpPr>
          <p:cNvPr id="1190" name="Google Shape;1190;p77"/>
          <p:cNvSpPr txBox="1"/>
          <p:nvPr>
            <p:ph idx="2" type="title"/>
          </p:nvPr>
        </p:nvSpPr>
        <p:spPr>
          <a:xfrm>
            <a:off x="784625" y="1283099"/>
            <a:ext cx="1234800" cy="9294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1191" name="Google Shape;1191;p77"/>
          <p:cNvGrpSpPr/>
          <p:nvPr/>
        </p:nvGrpSpPr>
        <p:grpSpPr>
          <a:xfrm>
            <a:off x="6011374" y="1822748"/>
            <a:ext cx="2688089" cy="3397019"/>
            <a:chOff x="5599225" y="1041725"/>
            <a:chExt cx="3305976" cy="4177862"/>
          </a:xfrm>
        </p:grpSpPr>
        <p:sp>
          <p:nvSpPr>
            <p:cNvPr id="1192" name="Google Shape;1192;p77"/>
            <p:cNvSpPr/>
            <p:nvPr/>
          </p:nvSpPr>
          <p:spPr>
            <a:xfrm>
              <a:off x="5599225" y="1049840"/>
              <a:ext cx="3287830" cy="4161632"/>
            </a:xfrm>
            <a:custGeom>
              <a:rect b="b" l="l" r="r" t="t"/>
              <a:pathLst>
                <a:path extrusionOk="0" h="73850" w="58344">
                  <a:moveTo>
                    <a:pt x="32939" y="0"/>
                  </a:moveTo>
                  <a:cubicBezTo>
                    <a:pt x="33377" y="436"/>
                    <a:pt x="33686" y="930"/>
                    <a:pt x="33892" y="1513"/>
                  </a:cubicBezTo>
                  <a:cubicBezTo>
                    <a:pt x="33922" y="1597"/>
                    <a:pt x="33839" y="1700"/>
                    <a:pt x="33746" y="1700"/>
                  </a:cubicBezTo>
                  <a:cubicBezTo>
                    <a:pt x="33731" y="1700"/>
                    <a:pt x="33716" y="1697"/>
                    <a:pt x="33701" y="1691"/>
                  </a:cubicBezTo>
                  <a:cubicBezTo>
                    <a:pt x="31690" y="911"/>
                    <a:pt x="29661" y="622"/>
                    <a:pt x="27622" y="622"/>
                  </a:cubicBezTo>
                  <a:cubicBezTo>
                    <a:pt x="21733" y="622"/>
                    <a:pt x="15752" y="3035"/>
                    <a:pt x="9843" y="3035"/>
                  </a:cubicBezTo>
                  <a:cubicBezTo>
                    <a:pt x="8007" y="3035"/>
                    <a:pt x="6178" y="2802"/>
                    <a:pt x="4361" y="2191"/>
                  </a:cubicBezTo>
                  <a:lnTo>
                    <a:pt x="4361" y="2191"/>
                  </a:lnTo>
                  <a:cubicBezTo>
                    <a:pt x="4450" y="4654"/>
                    <a:pt x="6084" y="6902"/>
                    <a:pt x="8543" y="7863"/>
                  </a:cubicBezTo>
                  <a:cubicBezTo>
                    <a:pt x="8694" y="7920"/>
                    <a:pt x="8691" y="8148"/>
                    <a:pt x="8505" y="8148"/>
                  </a:cubicBezTo>
                  <a:cubicBezTo>
                    <a:pt x="8504" y="8148"/>
                    <a:pt x="8503" y="8147"/>
                    <a:pt x="8501" y="8147"/>
                  </a:cubicBezTo>
                  <a:cubicBezTo>
                    <a:pt x="6841" y="8118"/>
                    <a:pt x="5228" y="7847"/>
                    <a:pt x="3665" y="7335"/>
                  </a:cubicBezTo>
                  <a:lnTo>
                    <a:pt x="3665" y="7335"/>
                  </a:lnTo>
                  <a:cubicBezTo>
                    <a:pt x="3884" y="8773"/>
                    <a:pt x="4436" y="10142"/>
                    <a:pt x="5308" y="11351"/>
                  </a:cubicBezTo>
                  <a:cubicBezTo>
                    <a:pt x="5753" y="11964"/>
                    <a:pt x="6272" y="12527"/>
                    <a:pt x="6856" y="13027"/>
                  </a:cubicBezTo>
                  <a:cubicBezTo>
                    <a:pt x="7225" y="13344"/>
                    <a:pt x="7878" y="13642"/>
                    <a:pt x="8075" y="14096"/>
                  </a:cubicBezTo>
                  <a:cubicBezTo>
                    <a:pt x="8278" y="14565"/>
                    <a:pt x="7920" y="15124"/>
                    <a:pt x="7769" y="15553"/>
                  </a:cubicBezTo>
                  <a:cubicBezTo>
                    <a:pt x="7548" y="16179"/>
                    <a:pt x="7377" y="16821"/>
                    <a:pt x="7242" y="17468"/>
                  </a:cubicBezTo>
                  <a:cubicBezTo>
                    <a:pt x="6953" y="18854"/>
                    <a:pt x="6830" y="20265"/>
                    <a:pt x="6724" y="21672"/>
                  </a:cubicBezTo>
                  <a:cubicBezTo>
                    <a:pt x="6522" y="24319"/>
                    <a:pt x="6386" y="27033"/>
                    <a:pt x="5347" y="29537"/>
                  </a:cubicBezTo>
                  <a:cubicBezTo>
                    <a:pt x="4879" y="30662"/>
                    <a:pt x="4242" y="31718"/>
                    <a:pt x="3517" y="32716"/>
                  </a:cubicBezTo>
                  <a:cubicBezTo>
                    <a:pt x="2719" y="33815"/>
                    <a:pt x="1718" y="34795"/>
                    <a:pt x="991" y="35934"/>
                  </a:cubicBezTo>
                  <a:cubicBezTo>
                    <a:pt x="156" y="37237"/>
                    <a:pt x="1" y="38890"/>
                    <a:pt x="1624" y="39703"/>
                  </a:cubicBezTo>
                  <a:cubicBezTo>
                    <a:pt x="2527" y="40156"/>
                    <a:pt x="3625" y="40222"/>
                    <a:pt x="4655" y="40222"/>
                  </a:cubicBezTo>
                  <a:cubicBezTo>
                    <a:pt x="4830" y="40222"/>
                    <a:pt x="5004" y="40220"/>
                    <a:pt x="5175" y="40217"/>
                  </a:cubicBezTo>
                  <a:cubicBezTo>
                    <a:pt x="5240" y="40217"/>
                    <a:pt x="5276" y="40260"/>
                    <a:pt x="5282" y="40305"/>
                  </a:cubicBezTo>
                  <a:cubicBezTo>
                    <a:pt x="5291" y="40319"/>
                    <a:pt x="5297" y="40336"/>
                    <a:pt x="5297" y="40356"/>
                  </a:cubicBezTo>
                  <a:cubicBezTo>
                    <a:pt x="5355" y="41338"/>
                    <a:pt x="5153" y="42312"/>
                    <a:pt x="4671" y="43192"/>
                  </a:cubicBezTo>
                  <a:cubicBezTo>
                    <a:pt x="4355" y="43766"/>
                    <a:pt x="3728" y="44325"/>
                    <a:pt x="3723" y="44993"/>
                  </a:cubicBezTo>
                  <a:cubicBezTo>
                    <a:pt x="3718" y="45863"/>
                    <a:pt x="4570" y="46111"/>
                    <a:pt x="5342" y="46296"/>
                  </a:cubicBezTo>
                  <a:cubicBezTo>
                    <a:pt x="5473" y="46328"/>
                    <a:pt x="5470" y="46471"/>
                    <a:pt x="5389" y="46534"/>
                  </a:cubicBezTo>
                  <a:cubicBezTo>
                    <a:pt x="5452" y="46579"/>
                    <a:pt x="5455" y="46688"/>
                    <a:pt x="5357" y="46716"/>
                  </a:cubicBezTo>
                  <a:cubicBezTo>
                    <a:pt x="4555" y="46939"/>
                    <a:pt x="3945" y="47633"/>
                    <a:pt x="3902" y="48420"/>
                  </a:cubicBezTo>
                  <a:cubicBezTo>
                    <a:pt x="3857" y="49241"/>
                    <a:pt x="4482" y="49663"/>
                    <a:pt x="4922" y="50287"/>
                  </a:cubicBezTo>
                  <a:cubicBezTo>
                    <a:pt x="5573" y="51205"/>
                    <a:pt x="5316" y="52235"/>
                    <a:pt x="5044" y="53231"/>
                  </a:cubicBezTo>
                  <a:cubicBezTo>
                    <a:pt x="4665" y="54600"/>
                    <a:pt x="4544" y="55886"/>
                    <a:pt x="5732" y="56949"/>
                  </a:cubicBezTo>
                  <a:cubicBezTo>
                    <a:pt x="6922" y="58012"/>
                    <a:pt x="8619" y="58211"/>
                    <a:pt x="10196" y="58255"/>
                  </a:cubicBezTo>
                  <a:cubicBezTo>
                    <a:pt x="11178" y="58281"/>
                    <a:pt x="12160" y="58283"/>
                    <a:pt x="13143" y="58283"/>
                  </a:cubicBezTo>
                  <a:cubicBezTo>
                    <a:pt x="13351" y="58283"/>
                    <a:pt x="13559" y="58283"/>
                    <a:pt x="13767" y="58283"/>
                  </a:cubicBezTo>
                  <a:cubicBezTo>
                    <a:pt x="14152" y="58283"/>
                    <a:pt x="14536" y="58284"/>
                    <a:pt x="14921" y="58286"/>
                  </a:cubicBezTo>
                  <a:cubicBezTo>
                    <a:pt x="14938" y="58286"/>
                    <a:pt x="14955" y="58286"/>
                    <a:pt x="14972" y="58286"/>
                  </a:cubicBezTo>
                  <a:cubicBezTo>
                    <a:pt x="15625" y="58286"/>
                    <a:pt x="16358" y="58225"/>
                    <a:pt x="17077" y="58225"/>
                  </a:cubicBezTo>
                  <a:cubicBezTo>
                    <a:pt x="17682" y="58225"/>
                    <a:pt x="18277" y="58268"/>
                    <a:pt x="18805" y="58426"/>
                  </a:cubicBezTo>
                  <a:cubicBezTo>
                    <a:pt x="19803" y="58725"/>
                    <a:pt x="19843" y="59585"/>
                    <a:pt x="19920" y="60429"/>
                  </a:cubicBezTo>
                  <a:cubicBezTo>
                    <a:pt x="20054" y="61905"/>
                    <a:pt x="20164" y="63382"/>
                    <a:pt x="20245" y="64862"/>
                  </a:cubicBezTo>
                  <a:cubicBezTo>
                    <a:pt x="20408" y="67767"/>
                    <a:pt x="20467" y="70677"/>
                    <a:pt x="20435" y="73584"/>
                  </a:cubicBezTo>
                  <a:cubicBezTo>
                    <a:pt x="20435" y="73620"/>
                    <a:pt x="20424" y="73647"/>
                    <a:pt x="20405" y="73671"/>
                  </a:cubicBezTo>
                  <a:lnTo>
                    <a:pt x="20558" y="73685"/>
                  </a:lnTo>
                  <a:cubicBezTo>
                    <a:pt x="20568" y="73678"/>
                    <a:pt x="20582" y="73677"/>
                    <a:pt x="20596" y="73677"/>
                  </a:cubicBezTo>
                  <a:cubicBezTo>
                    <a:pt x="22661" y="73729"/>
                    <a:pt x="24716" y="73849"/>
                    <a:pt x="26783" y="73849"/>
                  </a:cubicBezTo>
                  <a:cubicBezTo>
                    <a:pt x="26965" y="73849"/>
                    <a:pt x="27147" y="73848"/>
                    <a:pt x="27329" y="73846"/>
                  </a:cubicBezTo>
                  <a:cubicBezTo>
                    <a:pt x="29468" y="73822"/>
                    <a:pt x="31605" y="73729"/>
                    <a:pt x="33742" y="73634"/>
                  </a:cubicBezTo>
                  <a:cubicBezTo>
                    <a:pt x="36684" y="73500"/>
                    <a:pt x="39646" y="73333"/>
                    <a:pt x="42602" y="73333"/>
                  </a:cubicBezTo>
                  <a:cubicBezTo>
                    <a:pt x="43926" y="73333"/>
                    <a:pt x="45248" y="73367"/>
                    <a:pt x="46567" y="73452"/>
                  </a:cubicBezTo>
                  <a:cubicBezTo>
                    <a:pt x="46356" y="72261"/>
                    <a:pt x="46072" y="68531"/>
                    <a:pt x="46071" y="68193"/>
                  </a:cubicBezTo>
                  <a:cubicBezTo>
                    <a:pt x="46061" y="66237"/>
                    <a:pt x="46205" y="64286"/>
                    <a:pt x="46326" y="62334"/>
                  </a:cubicBezTo>
                  <a:cubicBezTo>
                    <a:pt x="46583" y="58211"/>
                    <a:pt x="46791" y="54080"/>
                    <a:pt x="47147" y="49961"/>
                  </a:cubicBezTo>
                  <a:cubicBezTo>
                    <a:pt x="47148" y="49944"/>
                    <a:pt x="47153" y="49930"/>
                    <a:pt x="47162" y="49916"/>
                  </a:cubicBezTo>
                  <a:cubicBezTo>
                    <a:pt x="47125" y="49827"/>
                    <a:pt x="47194" y="49717"/>
                    <a:pt x="47290" y="49717"/>
                  </a:cubicBezTo>
                  <a:cubicBezTo>
                    <a:pt x="47314" y="49717"/>
                    <a:pt x="47341" y="49724"/>
                    <a:pt x="47368" y="49742"/>
                  </a:cubicBezTo>
                  <a:cubicBezTo>
                    <a:pt x="48658" y="50568"/>
                    <a:pt x="50078" y="51116"/>
                    <a:pt x="51610" y="51385"/>
                  </a:cubicBezTo>
                  <a:cubicBezTo>
                    <a:pt x="50106" y="48790"/>
                    <a:pt x="50020" y="45679"/>
                    <a:pt x="51383" y="43006"/>
                  </a:cubicBezTo>
                  <a:cubicBezTo>
                    <a:pt x="51406" y="42960"/>
                    <a:pt x="51458" y="42938"/>
                    <a:pt x="51510" y="42938"/>
                  </a:cubicBezTo>
                  <a:cubicBezTo>
                    <a:pt x="51564" y="42938"/>
                    <a:pt x="51618" y="42962"/>
                    <a:pt x="51643" y="43006"/>
                  </a:cubicBezTo>
                  <a:cubicBezTo>
                    <a:pt x="51828" y="43327"/>
                    <a:pt x="52046" y="43605"/>
                    <a:pt x="52312" y="43862"/>
                  </a:cubicBezTo>
                  <a:cubicBezTo>
                    <a:pt x="54009" y="39664"/>
                    <a:pt x="54953" y="35254"/>
                    <a:pt x="55096" y="30768"/>
                  </a:cubicBezTo>
                  <a:cubicBezTo>
                    <a:pt x="55099" y="30685"/>
                    <a:pt x="55186" y="30625"/>
                    <a:pt x="55267" y="30625"/>
                  </a:cubicBezTo>
                  <a:cubicBezTo>
                    <a:pt x="55315" y="30625"/>
                    <a:pt x="55360" y="30646"/>
                    <a:pt x="55386" y="30695"/>
                  </a:cubicBezTo>
                  <a:cubicBezTo>
                    <a:pt x="55647" y="31208"/>
                    <a:pt x="55908" y="31719"/>
                    <a:pt x="56171" y="32231"/>
                  </a:cubicBezTo>
                  <a:cubicBezTo>
                    <a:pt x="57617" y="26934"/>
                    <a:pt x="56782" y="21424"/>
                    <a:pt x="55209" y="16231"/>
                  </a:cubicBezTo>
                  <a:cubicBezTo>
                    <a:pt x="55176" y="16137"/>
                    <a:pt x="55258" y="16063"/>
                    <a:pt x="55354" y="16055"/>
                  </a:cubicBezTo>
                  <a:cubicBezTo>
                    <a:pt x="56351" y="15960"/>
                    <a:pt x="57346" y="15864"/>
                    <a:pt x="58343" y="15768"/>
                  </a:cubicBezTo>
                  <a:cubicBezTo>
                    <a:pt x="57061" y="14549"/>
                    <a:pt x="55565" y="13593"/>
                    <a:pt x="53874" y="12914"/>
                  </a:cubicBezTo>
                  <a:cubicBezTo>
                    <a:pt x="53815" y="12892"/>
                    <a:pt x="53786" y="12809"/>
                    <a:pt x="53805" y="12757"/>
                  </a:cubicBezTo>
                  <a:cubicBezTo>
                    <a:pt x="54350" y="11070"/>
                    <a:pt x="53906" y="9278"/>
                    <a:pt x="52645" y="7988"/>
                  </a:cubicBezTo>
                  <a:cubicBezTo>
                    <a:pt x="52502" y="9106"/>
                    <a:pt x="52005" y="10105"/>
                    <a:pt x="51191" y="10955"/>
                  </a:cubicBezTo>
                  <a:cubicBezTo>
                    <a:pt x="51169" y="10978"/>
                    <a:pt x="51145" y="10987"/>
                    <a:pt x="51121" y="10987"/>
                  </a:cubicBezTo>
                  <a:cubicBezTo>
                    <a:pt x="51085" y="10987"/>
                    <a:pt x="51051" y="10966"/>
                    <a:pt x="51030" y="10937"/>
                  </a:cubicBezTo>
                  <a:cubicBezTo>
                    <a:pt x="50987" y="10924"/>
                    <a:pt x="50946" y="10896"/>
                    <a:pt x="50927" y="10844"/>
                  </a:cubicBezTo>
                  <a:cubicBezTo>
                    <a:pt x="48489" y="3664"/>
                    <a:pt x="40621" y="30"/>
                    <a:pt x="329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7"/>
            <p:cNvSpPr/>
            <p:nvPr/>
          </p:nvSpPr>
          <p:spPr>
            <a:xfrm>
              <a:off x="5605367" y="1041725"/>
              <a:ext cx="3299833" cy="4177862"/>
            </a:xfrm>
            <a:custGeom>
              <a:rect b="b" l="l" r="r" t="t"/>
              <a:pathLst>
                <a:path extrusionOk="0" h="74138" w="58557">
                  <a:moveTo>
                    <a:pt x="51040" y="11000"/>
                  </a:moveTo>
                  <a:cubicBezTo>
                    <a:pt x="51040" y="11001"/>
                    <a:pt x="51041" y="11001"/>
                    <a:pt x="51041" y="11001"/>
                  </a:cubicBezTo>
                  <a:lnTo>
                    <a:pt x="51040" y="11000"/>
                  </a:lnTo>
                  <a:close/>
                  <a:moveTo>
                    <a:pt x="5033" y="40468"/>
                  </a:moveTo>
                  <a:lnTo>
                    <a:pt x="5034" y="40472"/>
                  </a:lnTo>
                  <a:cubicBezTo>
                    <a:pt x="5033" y="40470"/>
                    <a:pt x="5033" y="40469"/>
                    <a:pt x="5033" y="40468"/>
                  </a:cubicBezTo>
                  <a:close/>
                  <a:moveTo>
                    <a:pt x="47170" y="50142"/>
                  </a:moveTo>
                  <a:cubicBezTo>
                    <a:pt x="47170" y="50142"/>
                    <a:pt x="47170" y="50143"/>
                    <a:pt x="47169" y="50143"/>
                  </a:cubicBezTo>
                  <a:lnTo>
                    <a:pt x="47170" y="50142"/>
                  </a:lnTo>
                  <a:close/>
                  <a:moveTo>
                    <a:pt x="33156" y="288"/>
                  </a:moveTo>
                  <a:cubicBezTo>
                    <a:pt x="40161" y="415"/>
                    <a:pt x="48212" y="3759"/>
                    <a:pt x="50682" y="11031"/>
                  </a:cubicBezTo>
                  <a:cubicBezTo>
                    <a:pt x="50707" y="11108"/>
                    <a:pt x="50763" y="11167"/>
                    <a:pt x="50836" y="11200"/>
                  </a:cubicBezTo>
                  <a:cubicBezTo>
                    <a:pt x="50879" y="11241"/>
                    <a:pt x="50933" y="11267"/>
                    <a:pt x="50989" y="11272"/>
                  </a:cubicBezTo>
                  <a:cubicBezTo>
                    <a:pt x="50997" y="11273"/>
                    <a:pt x="51005" y="11273"/>
                    <a:pt x="51012" y="11273"/>
                  </a:cubicBezTo>
                  <a:cubicBezTo>
                    <a:pt x="51077" y="11273"/>
                    <a:pt x="51137" y="11246"/>
                    <a:pt x="51183" y="11197"/>
                  </a:cubicBezTo>
                  <a:cubicBezTo>
                    <a:pt x="51954" y="10389"/>
                    <a:pt x="52439" y="9464"/>
                    <a:pt x="52628" y="8444"/>
                  </a:cubicBezTo>
                  <a:cubicBezTo>
                    <a:pt x="53708" y="9683"/>
                    <a:pt x="54057" y="11313"/>
                    <a:pt x="53558" y="12857"/>
                  </a:cubicBezTo>
                  <a:cubicBezTo>
                    <a:pt x="53520" y="12974"/>
                    <a:pt x="53575" y="13139"/>
                    <a:pt x="53709" y="13191"/>
                  </a:cubicBezTo>
                  <a:cubicBezTo>
                    <a:pt x="55278" y="13819"/>
                    <a:pt x="56687" y="14697"/>
                    <a:pt x="57904" y="15802"/>
                  </a:cubicBezTo>
                  <a:lnTo>
                    <a:pt x="55229" y="16057"/>
                  </a:lnTo>
                  <a:cubicBezTo>
                    <a:pt x="55132" y="16066"/>
                    <a:pt x="55042" y="16117"/>
                    <a:pt x="54993" y="16191"/>
                  </a:cubicBezTo>
                  <a:cubicBezTo>
                    <a:pt x="54947" y="16260"/>
                    <a:pt x="54934" y="16340"/>
                    <a:pt x="54959" y="16420"/>
                  </a:cubicBezTo>
                  <a:cubicBezTo>
                    <a:pt x="56815" y="22545"/>
                    <a:pt x="57153" y="27505"/>
                    <a:pt x="56014" y="31985"/>
                  </a:cubicBezTo>
                  <a:cubicBezTo>
                    <a:pt x="55808" y="31583"/>
                    <a:pt x="55605" y="31182"/>
                    <a:pt x="55399" y="30780"/>
                  </a:cubicBezTo>
                  <a:cubicBezTo>
                    <a:pt x="55350" y="30684"/>
                    <a:pt x="55258" y="30630"/>
                    <a:pt x="55155" y="30630"/>
                  </a:cubicBezTo>
                  <a:cubicBezTo>
                    <a:pt x="55132" y="30630"/>
                    <a:pt x="55109" y="30632"/>
                    <a:pt x="55085" y="30638"/>
                  </a:cubicBezTo>
                  <a:cubicBezTo>
                    <a:pt x="54947" y="30669"/>
                    <a:pt x="54846" y="30781"/>
                    <a:pt x="54841" y="30911"/>
                  </a:cubicBezTo>
                  <a:cubicBezTo>
                    <a:pt x="54702" y="35297"/>
                    <a:pt x="53796" y="39616"/>
                    <a:pt x="52149" y="43755"/>
                  </a:cubicBezTo>
                  <a:cubicBezTo>
                    <a:pt x="51958" y="43548"/>
                    <a:pt x="51795" y="43327"/>
                    <a:pt x="51656" y="43084"/>
                  </a:cubicBezTo>
                  <a:cubicBezTo>
                    <a:pt x="51606" y="42996"/>
                    <a:pt x="51516" y="42943"/>
                    <a:pt x="51398" y="42943"/>
                  </a:cubicBezTo>
                  <a:cubicBezTo>
                    <a:pt x="51395" y="42943"/>
                    <a:pt x="51392" y="42943"/>
                    <a:pt x="51388" y="42943"/>
                  </a:cubicBezTo>
                  <a:cubicBezTo>
                    <a:pt x="51280" y="42947"/>
                    <a:pt x="51189" y="43001"/>
                    <a:pt x="51146" y="43089"/>
                  </a:cubicBezTo>
                  <a:cubicBezTo>
                    <a:pt x="49814" y="45701"/>
                    <a:pt x="49850" y="48760"/>
                    <a:pt x="51229" y="51336"/>
                  </a:cubicBezTo>
                  <a:cubicBezTo>
                    <a:pt x="49825" y="51053"/>
                    <a:pt x="48516" y="50526"/>
                    <a:pt x="47335" y="49768"/>
                  </a:cubicBezTo>
                  <a:cubicBezTo>
                    <a:pt x="47287" y="49737"/>
                    <a:pt x="47233" y="49722"/>
                    <a:pt x="47180" y="49722"/>
                  </a:cubicBezTo>
                  <a:cubicBezTo>
                    <a:pt x="47118" y="49722"/>
                    <a:pt x="47058" y="49743"/>
                    <a:pt x="47007" y="49786"/>
                  </a:cubicBezTo>
                  <a:cubicBezTo>
                    <a:pt x="46927" y="49851"/>
                    <a:pt x="46890" y="49953"/>
                    <a:pt x="46904" y="50051"/>
                  </a:cubicBezTo>
                  <a:cubicBezTo>
                    <a:pt x="46900" y="50066"/>
                    <a:pt x="46898" y="50080"/>
                    <a:pt x="46896" y="50094"/>
                  </a:cubicBezTo>
                  <a:cubicBezTo>
                    <a:pt x="46632" y="53166"/>
                    <a:pt x="46447" y="56297"/>
                    <a:pt x="46267" y="59322"/>
                  </a:cubicBezTo>
                  <a:cubicBezTo>
                    <a:pt x="46204" y="60373"/>
                    <a:pt x="46142" y="61422"/>
                    <a:pt x="46076" y="62471"/>
                  </a:cubicBezTo>
                  <a:lnTo>
                    <a:pt x="46029" y="63213"/>
                  </a:lnTo>
                  <a:cubicBezTo>
                    <a:pt x="45921" y="64891"/>
                    <a:pt x="45810" y="66627"/>
                    <a:pt x="45819" y="68339"/>
                  </a:cubicBezTo>
                  <a:cubicBezTo>
                    <a:pt x="45821" y="68678"/>
                    <a:pt x="46079" y="72084"/>
                    <a:pt x="46288" y="73445"/>
                  </a:cubicBezTo>
                  <a:cubicBezTo>
                    <a:pt x="45027" y="73369"/>
                    <a:pt x="43759" y="73338"/>
                    <a:pt x="42489" y="73338"/>
                  </a:cubicBezTo>
                  <a:cubicBezTo>
                    <a:pt x="40006" y="73338"/>
                    <a:pt x="37520" y="73455"/>
                    <a:pt x="35088" y="73570"/>
                  </a:cubicBezTo>
                  <a:cubicBezTo>
                    <a:pt x="34600" y="73593"/>
                    <a:pt x="34112" y="73616"/>
                    <a:pt x="33624" y="73638"/>
                  </a:cubicBezTo>
                  <a:cubicBezTo>
                    <a:pt x="31449" y="73737"/>
                    <a:pt x="29323" y="73827"/>
                    <a:pt x="27216" y="73852"/>
                  </a:cubicBezTo>
                  <a:cubicBezTo>
                    <a:pt x="27044" y="73853"/>
                    <a:pt x="26871" y="73854"/>
                    <a:pt x="26699" y="73854"/>
                  </a:cubicBezTo>
                  <a:cubicBezTo>
                    <a:pt x="25373" y="73854"/>
                    <a:pt x="24035" y="73805"/>
                    <a:pt x="22738" y="73756"/>
                  </a:cubicBezTo>
                  <a:cubicBezTo>
                    <a:pt x="22001" y="73729"/>
                    <a:pt x="21240" y="73701"/>
                    <a:pt x="20486" y="73682"/>
                  </a:cubicBezTo>
                  <a:cubicBezTo>
                    <a:pt x="20479" y="73682"/>
                    <a:pt x="20473" y="73682"/>
                    <a:pt x="20465" y="73684"/>
                  </a:cubicBezTo>
                  <a:cubicBezTo>
                    <a:pt x="20497" y="70744"/>
                    <a:pt x="20434" y="67822"/>
                    <a:pt x="20275" y="65003"/>
                  </a:cubicBezTo>
                  <a:cubicBezTo>
                    <a:pt x="20194" y="63562"/>
                    <a:pt x="20084" y="62070"/>
                    <a:pt x="19948" y="60565"/>
                  </a:cubicBezTo>
                  <a:lnTo>
                    <a:pt x="19940" y="60473"/>
                  </a:lnTo>
                  <a:cubicBezTo>
                    <a:pt x="19868" y="59667"/>
                    <a:pt x="19787" y="58755"/>
                    <a:pt x="18734" y="58440"/>
                  </a:cubicBezTo>
                  <a:cubicBezTo>
                    <a:pt x="18189" y="58276"/>
                    <a:pt x="17587" y="58231"/>
                    <a:pt x="16970" y="58231"/>
                  </a:cubicBezTo>
                  <a:cubicBezTo>
                    <a:pt x="16601" y="58231"/>
                    <a:pt x="16228" y="58247"/>
                    <a:pt x="15859" y="58263"/>
                  </a:cubicBezTo>
                  <a:cubicBezTo>
                    <a:pt x="15502" y="58278"/>
                    <a:pt x="15163" y="58292"/>
                    <a:pt x="14843" y="58292"/>
                  </a:cubicBezTo>
                  <a:cubicBezTo>
                    <a:pt x="14832" y="58292"/>
                    <a:pt x="14821" y="58292"/>
                    <a:pt x="14810" y="58292"/>
                  </a:cubicBezTo>
                  <a:cubicBezTo>
                    <a:pt x="14324" y="58289"/>
                    <a:pt x="13836" y="58289"/>
                    <a:pt x="13349" y="58289"/>
                  </a:cubicBezTo>
                  <a:cubicBezTo>
                    <a:pt x="13220" y="58289"/>
                    <a:pt x="13090" y="58289"/>
                    <a:pt x="12959" y="58289"/>
                  </a:cubicBezTo>
                  <a:cubicBezTo>
                    <a:pt x="12012" y="58289"/>
                    <a:pt x="11043" y="58287"/>
                    <a:pt x="10089" y="58261"/>
                  </a:cubicBezTo>
                  <a:cubicBezTo>
                    <a:pt x="8584" y="58220"/>
                    <a:pt x="6886" y="58036"/>
                    <a:pt x="5717" y="56991"/>
                  </a:cubicBezTo>
                  <a:cubicBezTo>
                    <a:pt x="4630" y="56019"/>
                    <a:pt x="4673" y="54859"/>
                    <a:pt x="5071" y="53416"/>
                  </a:cubicBezTo>
                  <a:cubicBezTo>
                    <a:pt x="5323" y="52497"/>
                    <a:pt x="5637" y="51352"/>
                    <a:pt x="4928" y="50352"/>
                  </a:cubicBezTo>
                  <a:cubicBezTo>
                    <a:pt x="4808" y="50185"/>
                    <a:pt x="4679" y="50034"/>
                    <a:pt x="4552" y="49886"/>
                  </a:cubicBezTo>
                  <a:cubicBezTo>
                    <a:pt x="4205" y="49478"/>
                    <a:pt x="3902" y="49126"/>
                    <a:pt x="3933" y="48575"/>
                  </a:cubicBezTo>
                  <a:cubicBezTo>
                    <a:pt x="3971" y="47859"/>
                    <a:pt x="4527" y="47211"/>
                    <a:pt x="5283" y="47000"/>
                  </a:cubicBezTo>
                  <a:cubicBezTo>
                    <a:pt x="5377" y="46974"/>
                    <a:pt x="5444" y="46903"/>
                    <a:pt x="5460" y="46812"/>
                  </a:cubicBezTo>
                  <a:cubicBezTo>
                    <a:pt x="5468" y="46769"/>
                    <a:pt x="5465" y="46726"/>
                    <a:pt x="5450" y="46686"/>
                  </a:cubicBezTo>
                  <a:cubicBezTo>
                    <a:pt x="5476" y="46632"/>
                    <a:pt x="5483" y="46570"/>
                    <a:pt x="5471" y="46510"/>
                  </a:cubicBezTo>
                  <a:cubicBezTo>
                    <a:pt x="5449" y="46410"/>
                    <a:pt x="5373" y="46334"/>
                    <a:pt x="5265" y="46307"/>
                  </a:cubicBezTo>
                  <a:cubicBezTo>
                    <a:pt x="4467" y="46116"/>
                    <a:pt x="3750" y="45884"/>
                    <a:pt x="3754" y="45143"/>
                  </a:cubicBezTo>
                  <a:cubicBezTo>
                    <a:pt x="3757" y="44729"/>
                    <a:pt x="4040" y="44340"/>
                    <a:pt x="4314" y="43963"/>
                  </a:cubicBezTo>
                  <a:cubicBezTo>
                    <a:pt x="4444" y="43783"/>
                    <a:pt x="4580" y="43597"/>
                    <a:pt x="4684" y="43408"/>
                  </a:cubicBezTo>
                  <a:cubicBezTo>
                    <a:pt x="5164" y="42531"/>
                    <a:pt x="5387" y="41524"/>
                    <a:pt x="5328" y="40504"/>
                  </a:cubicBezTo>
                  <a:cubicBezTo>
                    <a:pt x="5328" y="40469"/>
                    <a:pt x="5322" y="40438"/>
                    <a:pt x="5306" y="40405"/>
                  </a:cubicBezTo>
                  <a:cubicBezTo>
                    <a:pt x="5279" y="40297"/>
                    <a:pt x="5184" y="40224"/>
                    <a:pt x="5063" y="40224"/>
                  </a:cubicBezTo>
                  <a:cubicBezTo>
                    <a:pt x="4888" y="40226"/>
                    <a:pt x="4707" y="40228"/>
                    <a:pt x="4520" y="40228"/>
                  </a:cubicBezTo>
                  <a:cubicBezTo>
                    <a:pt x="3554" y="40228"/>
                    <a:pt x="2465" y="40168"/>
                    <a:pt x="1578" y="39724"/>
                  </a:cubicBezTo>
                  <a:cubicBezTo>
                    <a:pt x="994" y="39431"/>
                    <a:pt x="626" y="39013"/>
                    <a:pt x="479" y="38481"/>
                  </a:cubicBezTo>
                  <a:cubicBezTo>
                    <a:pt x="295" y="37811"/>
                    <a:pt x="485" y="36963"/>
                    <a:pt x="1001" y="36156"/>
                  </a:cubicBezTo>
                  <a:cubicBezTo>
                    <a:pt x="1415" y="35508"/>
                    <a:pt x="1929" y="34897"/>
                    <a:pt x="2427" y="34308"/>
                  </a:cubicBezTo>
                  <a:cubicBezTo>
                    <a:pt x="2797" y="33868"/>
                    <a:pt x="3179" y="33415"/>
                    <a:pt x="3522" y="32946"/>
                  </a:cubicBezTo>
                  <a:cubicBezTo>
                    <a:pt x="4328" y="31836"/>
                    <a:pt x="4932" y="30787"/>
                    <a:pt x="5369" y="29738"/>
                  </a:cubicBezTo>
                  <a:cubicBezTo>
                    <a:pt x="6342" y="27393"/>
                    <a:pt x="6531" y="24857"/>
                    <a:pt x="6714" y="22402"/>
                  </a:cubicBezTo>
                  <a:lnTo>
                    <a:pt x="6756" y="21829"/>
                  </a:lnTo>
                  <a:cubicBezTo>
                    <a:pt x="6864" y="20405"/>
                    <a:pt x="6987" y="19013"/>
                    <a:pt x="7271" y="17643"/>
                  </a:cubicBezTo>
                  <a:cubicBezTo>
                    <a:pt x="7415" y="16951"/>
                    <a:pt x="7586" y="16330"/>
                    <a:pt x="7794" y="15745"/>
                  </a:cubicBezTo>
                  <a:cubicBezTo>
                    <a:pt x="7826" y="15653"/>
                    <a:pt x="7868" y="15552"/>
                    <a:pt x="7914" y="15447"/>
                  </a:cubicBezTo>
                  <a:cubicBezTo>
                    <a:pt x="8085" y="15051"/>
                    <a:pt x="8278" y="14604"/>
                    <a:pt x="8095" y="14183"/>
                  </a:cubicBezTo>
                  <a:cubicBezTo>
                    <a:pt x="7943" y="13834"/>
                    <a:pt x="7565" y="13576"/>
                    <a:pt x="7230" y="13349"/>
                  </a:cubicBezTo>
                  <a:cubicBezTo>
                    <a:pt x="7084" y="13249"/>
                    <a:pt x="6948" y="13156"/>
                    <a:pt x="6839" y="13063"/>
                  </a:cubicBezTo>
                  <a:cubicBezTo>
                    <a:pt x="6265" y="12574"/>
                    <a:pt x="5753" y="12018"/>
                    <a:pt x="5313" y="11412"/>
                  </a:cubicBezTo>
                  <a:cubicBezTo>
                    <a:pt x="4504" y="10291"/>
                    <a:pt x="3971" y="9037"/>
                    <a:pt x="3732" y="7684"/>
                  </a:cubicBezTo>
                  <a:lnTo>
                    <a:pt x="3732" y="7684"/>
                  </a:lnTo>
                  <a:cubicBezTo>
                    <a:pt x="5236" y="8153"/>
                    <a:pt x="6803" y="8405"/>
                    <a:pt x="8388" y="8433"/>
                  </a:cubicBezTo>
                  <a:cubicBezTo>
                    <a:pt x="8540" y="8433"/>
                    <a:pt x="8651" y="8347"/>
                    <a:pt x="8676" y="8213"/>
                  </a:cubicBezTo>
                  <a:cubicBezTo>
                    <a:pt x="8704" y="8070"/>
                    <a:pt x="8623" y="7927"/>
                    <a:pt x="8484" y="7874"/>
                  </a:cubicBezTo>
                  <a:cubicBezTo>
                    <a:pt x="6154" y="6965"/>
                    <a:pt x="4570" y="4882"/>
                    <a:pt x="4402" y="2533"/>
                  </a:cubicBezTo>
                  <a:lnTo>
                    <a:pt x="4402" y="2533"/>
                  </a:lnTo>
                  <a:cubicBezTo>
                    <a:pt x="6164" y="3100"/>
                    <a:pt x="7946" y="3317"/>
                    <a:pt x="9730" y="3317"/>
                  </a:cubicBezTo>
                  <a:cubicBezTo>
                    <a:pt x="12722" y="3317"/>
                    <a:pt x="15724" y="2707"/>
                    <a:pt x="18664" y="2110"/>
                  </a:cubicBezTo>
                  <a:cubicBezTo>
                    <a:pt x="21580" y="1518"/>
                    <a:pt x="24555" y="913"/>
                    <a:pt x="27510" y="913"/>
                  </a:cubicBezTo>
                  <a:cubicBezTo>
                    <a:pt x="29537" y="913"/>
                    <a:pt x="31555" y="1198"/>
                    <a:pt x="33538" y="1967"/>
                  </a:cubicBezTo>
                  <a:cubicBezTo>
                    <a:pt x="33570" y="1979"/>
                    <a:pt x="33602" y="1985"/>
                    <a:pt x="33635" y="1985"/>
                  </a:cubicBezTo>
                  <a:cubicBezTo>
                    <a:pt x="33708" y="1985"/>
                    <a:pt x="33782" y="1955"/>
                    <a:pt x="33838" y="1899"/>
                  </a:cubicBezTo>
                  <a:cubicBezTo>
                    <a:pt x="33919" y="1819"/>
                    <a:pt x="33948" y="1706"/>
                    <a:pt x="33913" y="1610"/>
                  </a:cubicBezTo>
                  <a:cubicBezTo>
                    <a:pt x="33739" y="1111"/>
                    <a:pt x="33490" y="676"/>
                    <a:pt x="33156" y="288"/>
                  </a:cubicBezTo>
                  <a:close/>
                  <a:moveTo>
                    <a:pt x="32485" y="0"/>
                  </a:moveTo>
                  <a:lnTo>
                    <a:pt x="32730" y="243"/>
                  </a:lnTo>
                  <a:cubicBezTo>
                    <a:pt x="33150" y="661"/>
                    <a:pt x="33453" y="1138"/>
                    <a:pt x="33649" y="1688"/>
                  </a:cubicBezTo>
                  <a:cubicBezTo>
                    <a:pt x="33648" y="1693"/>
                    <a:pt x="33640" y="1699"/>
                    <a:pt x="33644" y="1702"/>
                  </a:cubicBezTo>
                  <a:cubicBezTo>
                    <a:pt x="31622" y="917"/>
                    <a:pt x="29570" y="627"/>
                    <a:pt x="27512" y="627"/>
                  </a:cubicBezTo>
                  <a:cubicBezTo>
                    <a:pt x="24534" y="627"/>
                    <a:pt x="21543" y="1235"/>
                    <a:pt x="18612" y="1831"/>
                  </a:cubicBezTo>
                  <a:cubicBezTo>
                    <a:pt x="15686" y="2425"/>
                    <a:pt x="12699" y="3031"/>
                    <a:pt x="9731" y="3031"/>
                  </a:cubicBezTo>
                  <a:cubicBezTo>
                    <a:pt x="7907" y="3031"/>
                    <a:pt x="6090" y="2802"/>
                    <a:pt x="4298" y="2200"/>
                  </a:cubicBezTo>
                  <a:lnTo>
                    <a:pt x="4104" y="2134"/>
                  </a:lnTo>
                  <a:lnTo>
                    <a:pt x="4112" y="2339"/>
                  </a:lnTo>
                  <a:cubicBezTo>
                    <a:pt x="4204" y="4884"/>
                    <a:pt x="5881" y="7160"/>
                    <a:pt x="8385" y="8137"/>
                  </a:cubicBezTo>
                  <a:cubicBezTo>
                    <a:pt x="8398" y="8143"/>
                    <a:pt x="8401" y="8153"/>
                    <a:pt x="8400" y="8153"/>
                  </a:cubicBezTo>
                  <a:cubicBezTo>
                    <a:pt x="8399" y="8153"/>
                    <a:pt x="8398" y="8152"/>
                    <a:pt x="8397" y="8150"/>
                  </a:cubicBezTo>
                  <a:cubicBezTo>
                    <a:pt x="6760" y="8120"/>
                    <a:pt x="5147" y="7848"/>
                    <a:pt x="3602" y="7343"/>
                  </a:cubicBezTo>
                  <a:lnTo>
                    <a:pt x="3383" y="7271"/>
                  </a:lnTo>
                  <a:lnTo>
                    <a:pt x="3418" y="7499"/>
                  </a:lnTo>
                  <a:cubicBezTo>
                    <a:pt x="3644" y="8985"/>
                    <a:pt x="4206" y="10357"/>
                    <a:pt x="5088" y="11576"/>
                  </a:cubicBezTo>
                  <a:cubicBezTo>
                    <a:pt x="5539" y="12200"/>
                    <a:pt x="6067" y="12774"/>
                    <a:pt x="6658" y="13278"/>
                  </a:cubicBezTo>
                  <a:cubicBezTo>
                    <a:pt x="6778" y="13382"/>
                    <a:pt x="6922" y="13480"/>
                    <a:pt x="7074" y="13583"/>
                  </a:cubicBezTo>
                  <a:cubicBezTo>
                    <a:pt x="7390" y="13799"/>
                    <a:pt x="7718" y="14021"/>
                    <a:pt x="7837" y="14296"/>
                  </a:cubicBezTo>
                  <a:cubicBezTo>
                    <a:pt x="7971" y="14604"/>
                    <a:pt x="7804" y="14992"/>
                    <a:pt x="7656" y="15335"/>
                  </a:cubicBezTo>
                  <a:cubicBezTo>
                    <a:pt x="7609" y="15446"/>
                    <a:pt x="7564" y="15550"/>
                    <a:pt x="7528" y="15652"/>
                  </a:cubicBezTo>
                  <a:cubicBezTo>
                    <a:pt x="7317" y="16249"/>
                    <a:pt x="7143" y="16882"/>
                    <a:pt x="6996" y="17584"/>
                  </a:cubicBezTo>
                  <a:cubicBezTo>
                    <a:pt x="6708" y="18972"/>
                    <a:pt x="6585" y="20373"/>
                    <a:pt x="6474" y="21808"/>
                  </a:cubicBezTo>
                  <a:lnTo>
                    <a:pt x="6431" y="22381"/>
                  </a:lnTo>
                  <a:cubicBezTo>
                    <a:pt x="6251" y="24813"/>
                    <a:pt x="6063" y="27326"/>
                    <a:pt x="5109" y="29629"/>
                  </a:cubicBezTo>
                  <a:cubicBezTo>
                    <a:pt x="4680" y="30657"/>
                    <a:pt x="4087" y="31687"/>
                    <a:pt x="3294" y="32778"/>
                  </a:cubicBezTo>
                  <a:cubicBezTo>
                    <a:pt x="2957" y="33239"/>
                    <a:pt x="2579" y="33688"/>
                    <a:pt x="2211" y="34124"/>
                  </a:cubicBezTo>
                  <a:cubicBezTo>
                    <a:pt x="1708" y="34721"/>
                    <a:pt x="1187" y="35338"/>
                    <a:pt x="764" y="36002"/>
                  </a:cubicBezTo>
                  <a:cubicBezTo>
                    <a:pt x="204" y="36876"/>
                    <a:pt x="1" y="37807"/>
                    <a:pt x="206" y="38556"/>
                  </a:cubicBezTo>
                  <a:cubicBezTo>
                    <a:pt x="375" y="39167"/>
                    <a:pt x="795" y="39645"/>
                    <a:pt x="1453" y="39975"/>
                  </a:cubicBezTo>
                  <a:cubicBezTo>
                    <a:pt x="2396" y="40447"/>
                    <a:pt x="3571" y="40508"/>
                    <a:pt x="4548" y="40508"/>
                  </a:cubicBezTo>
                  <a:cubicBezTo>
                    <a:pt x="4719" y="40508"/>
                    <a:pt x="4883" y="40506"/>
                    <a:pt x="5040" y="40504"/>
                  </a:cubicBezTo>
                  <a:lnTo>
                    <a:pt x="5047" y="40516"/>
                  </a:lnTo>
                  <a:cubicBezTo>
                    <a:pt x="5104" y="41488"/>
                    <a:pt x="4893" y="42440"/>
                    <a:pt x="4437" y="43268"/>
                  </a:cubicBezTo>
                  <a:cubicBezTo>
                    <a:pt x="4343" y="43442"/>
                    <a:pt x="4219" y="43612"/>
                    <a:pt x="4087" y="43794"/>
                  </a:cubicBezTo>
                  <a:cubicBezTo>
                    <a:pt x="3785" y="44207"/>
                    <a:pt x="3476" y="44633"/>
                    <a:pt x="3474" y="45137"/>
                  </a:cubicBezTo>
                  <a:cubicBezTo>
                    <a:pt x="3466" y="46155"/>
                    <a:pt x="4489" y="46408"/>
                    <a:pt x="5183" y="46576"/>
                  </a:cubicBezTo>
                  <a:lnTo>
                    <a:pt x="5045" y="46685"/>
                  </a:lnTo>
                  <a:lnTo>
                    <a:pt x="5132" y="46748"/>
                  </a:lnTo>
                  <a:cubicBezTo>
                    <a:pt x="4299" y="47012"/>
                    <a:pt x="3697" y="47746"/>
                    <a:pt x="3654" y="48558"/>
                  </a:cubicBezTo>
                  <a:cubicBezTo>
                    <a:pt x="3615" y="49221"/>
                    <a:pt x="3984" y="49651"/>
                    <a:pt x="4339" y="50067"/>
                  </a:cubicBezTo>
                  <a:cubicBezTo>
                    <a:pt x="4462" y="50208"/>
                    <a:pt x="4587" y="50357"/>
                    <a:pt x="4698" y="50513"/>
                  </a:cubicBezTo>
                  <a:cubicBezTo>
                    <a:pt x="5284" y="51339"/>
                    <a:pt x="5099" y="52243"/>
                    <a:pt x="4798" y="53338"/>
                  </a:cubicBezTo>
                  <a:cubicBezTo>
                    <a:pt x="4431" y="54675"/>
                    <a:pt x="4263" y="56068"/>
                    <a:pt x="5528" y="57200"/>
                  </a:cubicBezTo>
                  <a:cubicBezTo>
                    <a:pt x="6767" y="58305"/>
                    <a:pt x="8525" y="58497"/>
                    <a:pt x="10083" y="58542"/>
                  </a:cubicBezTo>
                  <a:cubicBezTo>
                    <a:pt x="11172" y="58569"/>
                    <a:pt x="12279" y="58569"/>
                    <a:pt x="13351" y="58569"/>
                  </a:cubicBezTo>
                  <a:cubicBezTo>
                    <a:pt x="13838" y="58569"/>
                    <a:pt x="14324" y="58569"/>
                    <a:pt x="14810" y="58573"/>
                  </a:cubicBezTo>
                  <a:cubicBezTo>
                    <a:pt x="15147" y="58573"/>
                    <a:pt x="15501" y="58558"/>
                    <a:pt x="15873" y="58543"/>
                  </a:cubicBezTo>
                  <a:cubicBezTo>
                    <a:pt x="16238" y="58527"/>
                    <a:pt x="16608" y="58511"/>
                    <a:pt x="16971" y="58511"/>
                  </a:cubicBezTo>
                  <a:cubicBezTo>
                    <a:pt x="17566" y="58511"/>
                    <a:pt x="18143" y="58553"/>
                    <a:pt x="18655" y="58707"/>
                  </a:cubicBezTo>
                  <a:cubicBezTo>
                    <a:pt x="19524" y="58966"/>
                    <a:pt x="19587" y="59674"/>
                    <a:pt x="19661" y="60494"/>
                  </a:cubicBezTo>
                  <a:lnTo>
                    <a:pt x="19669" y="60586"/>
                  </a:lnTo>
                  <a:cubicBezTo>
                    <a:pt x="19806" y="62088"/>
                    <a:pt x="19915" y="63578"/>
                    <a:pt x="19995" y="65016"/>
                  </a:cubicBezTo>
                  <a:cubicBezTo>
                    <a:pt x="20153" y="67845"/>
                    <a:pt x="20217" y="70777"/>
                    <a:pt x="20183" y="73729"/>
                  </a:cubicBezTo>
                  <a:lnTo>
                    <a:pt x="20028" y="73933"/>
                  </a:lnTo>
                  <a:lnTo>
                    <a:pt x="20481" y="73976"/>
                  </a:lnTo>
                  <a:lnTo>
                    <a:pt x="20501" y="73965"/>
                  </a:lnTo>
                  <a:cubicBezTo>
                    <a:pt x="21244" y="73984"/>
                    <a:pt x="21997" y="74012"/>
                    <a:pt x="22727" y="74040"/>
                  </a:cubicBezTo>
                  <a:cubicBezTo>
                    <a:pt x="24023" y="74087"/>
                    <a:pt x="25358" y="74138"/>
                    <a:pt x="26686" y="74138"/>
                  </a:cubicBezTo>
                  <a:cubicBezTo>
                    <a:pt x="26863" y="74138"/>
                    <a:pt x="27042" y="74138"/>
                    <a:pt x="27215" y="74132"/>
                  </a:cubicBezTo>
                  <a:cubicBezTo>
                    <a:pt x="29326" y="74109"/>
                    <a:pt x="31456" y="74017"/>
                    <a:pt x="33634" y="73918"/>
                  </a:cubicBezTo>
                  <a:cubicBezTo>
                    <a:pt x="34121" y="73897"/>
                    <a:pt x="34610" y="73873"/>
                    <a:pt x="35098" y="73851"/>
                  </a:cubicBezTo>
                  <a:cubicBezTo>
                    <a:pt x="37528" y="73737"/>
                    <a:pt x="40012" y="73620"/>
                    <a:pt x="42491" y="73620"/>
                  </a:cubicBezTo>
                  <a:cubicBezTo>
                    <a:pt x="43813" y="73620"/>
                    <a:pt x="45133" y="73653"/>
                    <a:pt x="46444" y="73737"/>
                  </a:cubicBezTo>
                  <a:lnTo>
                    <a:pt x="46624" y="73749"/>
                  </a:lnTo>
                  <a:lnTo>
                    <a:pt x="46593" y="73572"/>
                  </a:lnTo>
                  <a:cubicBezTo>
                    <a:pt x="46382" y="72376"/>
                    <a:pt x="46101" y="68633"/>
                    <a:pt x="46099" y="68337"/>
                  </a:cubicBezTo>
                  <a:cubicBezTo>
                    <a:pt x="46091" y="66635"/>
                    <a:pt x="46201" y="64904"/>
                    <a:pt x="46308" y="63231"/>
                  </a:cubicBezTo>
                  <a:lnTo>
                    <a:pt x="46355" y="62489"/>
                  </a:lnTo>
                  <a:cubicBezTo>
                    <a:pt x="46421" y="61439"/>
                    <a:pt x="46484" y="60390"/>
                    <a:pt x="46545" y="59340"/>
                  </a:cubicBezTo>
                  <a:cubicBezTo>
                    <a:pt x="46725" y="56317"/>
                    <a:pt x="46911" y="53194"/>
                    <a:pt x="47174" y="50130"/>
                  </a:cubicBezTo>
                  <a:lnTo>
                    <a:pt x="47209" y="50076"/>
                  </a:lnTo>
                  <a:lnTo>
                    <a:pt x="47179" y="50006"/>
                  </a:lnTo>
                  <a:lnTo>
                    <a:pt x="47179" y="50006"/>
                  </a:lnTo>
                  <a:cubicBezTo>
                    <a:pt x="48475" y="50837"/>
                    <a:pt x="49920" y="51396"/>
                    <a:pt x="51473" y="51669"/>
                  </a:cubicBezTo>
                  <a:lnTo>
                    <a:pt x="51772" y="51721"/>
                  </a:lnTo>
                  <a:lnTo>
                    <a:pt x="51620" y="51458"/>
                  </a:lnTo>
                  <a:cubicBezTo>
                    <a:pt x="50144" y="48914"/>
                    <a:pt x="50061" y="45833"/>
                    <a:pt x="51385" y="43226"/>
                  </a:cubicBezTo>
                  <a:cubicBezTo>
                    <a:pt x="51390" y="43223"/>
                    <a:pt x="51406" y="43225"/>
                    <a:pt x="51406" y="43223"/>
                  </a:cubicBezTo>
                  <a:cubicBezTo>
                    <a:pt x="51595" y="43551"/>
                    <a:pt x="51821" y="43841"/>
                    <a:pt x="52099" y="44109"/>
                  </a:cubicBezTo>
                  <a:lnTo>
                    <a:pt x="52249" y="44255"/>
                  </a:lnTo>
                  <a:lnTo>
                    <a:pt x="52328" y="44062"/>
                  </a:lnTo>
                  <a:cubicBezTo>
                    <a:pt x="54038" y="39831"/>
                    <a:pt x="54978" y="35409"/>
                    <a:pt x="55120" y="30927"/>
                  </a:cubicBezTo>
                  <a:cubicBezTo>
                    <a:pt x="55125" y="30920"/>
                    <a:pt x="55144" y="30910"/>
                    <a:pt x="55144" y="30906"/>
                  </a:cubicBezTo>
                  <a:cubicBezTo>
                    <a:pt x="55405" y="31418"/>
                    <a:pt x="55667" y="31929"/>
                    <a:pt x="55930" y="32442"/>
                  </a:cubicBezTo>
                  <a:lnTo>
                    <a:pt x="56097" y="32766"/>
                  </a:lnTo>
                  <a:lnTo>
                    <a:pt x="56193" y="32413"/>
                  </a:lnTo>
                  <a:cubicBezTo>
                    <a:pt x="57457" y="27787"/>
                    <a:pt x="57151" y="22677"/>
                    <a:pt x="55226" y="16348"/>
                  </a:cubicBezTo>
                  <a:cubicBezTo>
                    <a:pt x="55229" y="16346"/>
                    <a:pt x="55240" y="16339"/>
                    <a:pt x="55255" y="16338"/>
                  </a:cubicBezTo>
                  <a:lnTo>
                    <a:pt x="58556" y="16022"/>
                  </a:lnTo>
                  <a:lnTo>
                    <a:pt x="58331" y="15808"/>
                  </a:lnTo>
                  <a:cubicBezTo>
                    <a:pt x="57041" y="14583"/>
                    <a:pt x="55529" y="13616"/>
                    <a:pt x="53833" y="12933"/>
                  </a:cubicBezTo>
                  <a:cubicBezTo>
                    <a:pt x="54390" y="11200"/>
                    <a:pt x="53943" y="9368"/>
                    <a:pt x="52638" y="8032"/>
                  </a:cubicBezTo>
                  <a:lnTo>
                    <a:pt x="52433" y="7823"/>
                  </a:lnTo>
                  <a:lnTo>
                    <a:pt x="52396" y="8114"/>
                  </a:lnTo>
                  <a:cubicBezTo>
                    <a:pt x="52259" y="9174"/>
                    <a:pt x="51795" y="10132"/>
                    <a:pt x="51014" y="10964"/>
                  </a:cubicBezTo>
                  <a:lnTo>
                    <a:pt x="50953" y="10940"/>
                  </a:lnTo>
                  <a:cubicBezTo>
                    <a:pt x="49798" y="7540"/>
                    <a:pt x="47346" y="4711"/>
                    <a:pt x="43860" y="2759"/>
                  </a:cubicBezTo>
                  <a:cubicBezTo>
                    <a:pt x="40710" y="997"/>
                    <a:pt x="36794" y="17"/>
                    <a:pt x="32831" y="1"/>
                  </a:cubicBezTo>
                  <a:lnTo>
                    <a:pt x="324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7"/>
            <p:cNvSpPr/>
            <p:nvPr/>
          </p:nvSpPr>
          <p:spPr>
            <a:xfrm>
              <a:off x="6337610" y="1365866"/>
              <a:ext cx="1836021" cy="1756451"/>
            </a:xfrm>
            <a:custGeom>
              <a:rect b="b" l="l" r="r" t="t"/>
              <a:pathLst>
                <a:path extrusionOk="0" h="31169" w="32581">
                  <a:moveTo>
                    <a:pt x="20108" y="280"/>
                  </a:moveTo>
                  <a:cubicBezTo>
                    <a:pt x="20502" y="280"/>
                    <a:pt x="20641" y="362"/>
                    <a:pt x="20641" y="950"/>
                  </a:cubicBezTo>
                  <a:cubicBezTo>
                    <a:pt x="20640" y="1835"/>
                    <a:pt x="20640" y="2723"/>
                    <a:pt x="20641" y="3608"/>
                  </a:cubicBezTo>
                  <a:cubicBezTo>
                    <a:pt x="20356" y="3375"/>
                    <a:pt x="19989" y="3273"/>
                    <a:pt x="19604" y="3273"/>
                  </a:cubicBezTo>
                  <a:cubicBezTo>
                    <a:pt x="18732" y="3273"/>
                    <a:pt x="17764" y="3799"/>
                    <a:pt x="17438" y="4529"/>
                  </a:cubicBezTo>
                  <a:cubicBezTo>
                    <a:pt x="17191" y="5079"/>
                    <a:pt x="17358" y="5664"/>
                    <a:pt x="17788" y="6065"/>
                  </a:cubicBezTo>
                  <a:cubicBezTo>
                    <a:pt x="18185" y="6433"/>
                    <a:pt x="18680" y="6552"/>
                    <a:pt x="19190" y="6552"/>
                  </a:cubicBezTo>
                  <a:cubicBezTo>
                    <a:pt x="19524" y="6552"/>
                    <a:pt x="19865" y="6501"/>
                    <a:pt x="20188" y="6436"/>
                  </a:cubicBezTo>
                  <a:lnTo>
                    <a:pt x="20188" y="6436"/>
                  </a:lnTo>
                  <a:cubicBezTo>
                    <a:pt x="20172" y="7315"/>
                    <a:pt x="20126" y="8191"/>
                    <a:pt x="20058" y="9066"/>
                  </a:cubicBezTo>
                  <a:cubicBezTo>
                    <a:pt x="19925" y="9031"/>
                    <a:pt x="19773" y="9024"/>
                    <a:pt x="19629" y="9024"/>
                  </a:cubicBezTo>
                  <a:cubicBezTo>
                    <a:pt x="19534" y="9024"/>
                    <a:pt x="19443" y="9027"/>
                    <a:pt x="19362" y="9027"/>
                  </a:cubicBezTo>
                  <a:cubicBezTo>
                    <a:pt x="19339" y="9027"/>
                    <a:pt x="19316" y="9026"/>
                    <a:pt x="19295" y="9026"/>
                  </a:cubicBezTo>
                  <a:cubicBezTo>
                    <a:pt x="19140" y="9019"/>
                    <a:pt x="18986" y="9016"/>
                    <a:pt x="18831" y="9016"/>
                  </a:cubicBezTo>
                  <a:cubicBezTo>
                    <a:pt x="18398" y="9016"/>
                    <a:pt x="17965" y="9041"/>
                    <a:pt x="17533" y="9094"/>
                  </a:cubicBezTo>
                  <a:cubicBezTo>
                    <a:pt x="17474" y="9101"/>
                    <a:pt x="17449" y="9147"/>
                    <a:pt x="17447" y="9197"/>
                  </a:cubicBezTo>
                  <a:cubicBezTo>
                    <a:pt x="17431" y="9193"/>
                    <a:pt x="17416" y="9191"/>
                    <a:pt x="17400" y="9191"/>
                  </a:cubicBezTo>
                  <a:cubicBezTo>
                    <a:pt x="17316" y="9191"/>
                    <a:pt x="17238" y="9251"/>
                    <a:pt x="17271" y="9356"/>
                  </a:cubicBezTo>
                  <a:cubicBezTo>
                    <a:pt x="17442" y="9895"/>
                    <a:pt x="17569" y="10466"/>
                    <a:pt x="17379" y="11021"/>
                  </a:cubicBezTo>
                  <a:cubicBezTo>
                    <a:pt x="17185" y="11588"/>
                    <a:pt x="16716" y="11954"/>
                    <a:pt x="16148" y="11954"/>
                  </a:cubicBezTo>
                  <a:cubicBezTo>
                    <a:pt x="16060" y="11954"/>
                    <a:pt x="15969" y="11945"/>
                    <a:pt x="15877" y="11927"/>
                  </a:cubicBezTo>
                  <a:cubicBezTo>
                    <a:pt x="14573" y="11667"/>
                    <a:pt x="14424" y="10247"/>
                    <a:pt x="14797" y="9203"/>
                  </a:cubicBezTo>
                  <a:cubicBezTo>
                    <a:pt x="14823" y="9126"/>
                    <a:pt x="14751" y="9061"/>
                    <a:pt x="14684" y="9061"/>
                  </a:cubicBezTo>
                  <a:cubicBezTo>
                    <a:pt x="14678" y="9061"/>
                    <a:pt x="14672" y="9062"/>
                    <a:pt x="14666" y="9063"/>
                  </a:cubicBezTo>
                  <a:cubicBezTo>
                    <a:pt x="14645" y="9034"/>
                    <a:pt x="14612" y="9013"/>
                    <a:pt x="14567" y="9010"/>
                  </a:cubicBezTo>
                  <a:cubicBezTo>
                    <a:pt x="14366" y="8995"/>
                    <a:pt x="14165" y="8988"/>
                    <a:pt x="13963" y="8988"/>
                  </a:cubicBezTo>
                  <a:cubicBezTo>
                    <a:pt x="13578" y="8988"/>
                    <a:pt x="13192" y="9013"/>
                    <a:pt x="12808" y="9051"/>
                  </a:cubicBezTo>
                  <a:cubicBezTo>
                    <a:pt x="12621" y="9070"/>
                    <a:pt x="12317" y="9058"/>
                    <a:pt x="12083" y="9128"/>
                  </a:cubicBezTo>
                  <a:cubicBezTo>
                    <a:pt x="12136" y="8184"/>
                    <a:pt x="12185" y="7239"/>
                    <a:pt x="12228" y="6297"/>
                  </a:cubicBezTo>
                  <a:cubicBezTo>
                    <a:pt x="12676" y="6501"/>
                    <a:pt x="13157" y="6660"/>
                    <a:pt x="13639" y="6660"/>
                  </a:cubicBezTo>
                  <a:cubicBezTo>
                    <a:pt x="13900" y="6660"/>
                    <a:pt x="14161" y="6613"/>
                    <a:pt x="14417" y="6503"/>
                  </a:cubicBezTo>
                  <a:cubicBezTo>
                    <a:pt x="15040" y="6235"/>
                    <a:pt x="15439" y="5658"/>
                    <a:pt x="15378" y="4970"/>
                  </a:cubicBezTo>
                  <a:cubicBezTo>
                    <a:pt x="15277" y="3839"/>
                    <a:pt x="14373" y="3357"/>
                    <a:pt x="13417" y="3357"/>
                  </a:cubicBezTo>
                  <a:cubicBezTo>
                    <a:pt x="13055" y="3357"/>
                    <a:pt x="12686" y="3426"/>
                    <a:pt x="12350" y="3556"/>
                  </a:cubicBezTo>
                  <a:cubicBezTo>
                    <a:pt x="12366" y="2581"/>
                    <a:pt x="12322" y="1612"/>
                    <a:pt x="12223" y="642"/>
                  </a:cubicBezTo>
                  <a:cubicBezTo>
                    <a:pt x="13024" y="591"/>
                    <a:pt x="13824" y="541"/>
                    <a:pt x="14624" y="490"/>
                  </a:cubicBezTo>
                  <a:lnTo>
                    <a:pt x="14624" y="490"/>
                  </a:lnTo>
                  <a:cubicBezTo>
                    <a:pt x="14505" y="1718"/>
                    <a:pt x="15373" y="2849"/>
                    <a:pt x="16635" y="2849"/>
                  </a:cubicBezTo>
                  <a:cubicBezTo>
                    <a:pt x="16737" y="2849"/>
                    <a:pt x="16841" y="2842"/>
                    <a:pt x="16948" y="2826"/>
                  </a:cubicBezTo>
                  <a:cubicBezTo>
                    <a:pt x="18094" y="2663"/>
                    <a:pt x="18907" y="1434"/>
                    <a:pt x="18375" y="399"/>
                  </a:cubicBezTo>
                  <a:cubicBezTo>
                    <a:pt x="18830" y="341"/>
                    <a:pt x="19287" y="301"/>
                    <a:pt x="19748" y="289"/>
                  </a:cubicBezTo>
                  <a:cubicBezTo>
                    <a:pt x="19886" y="286"/>
                    <a:pt x="20006" y="280"/>
                    <a:pt x="20108" y="280"/>
                  </a:cubicBezTo>
                  <a:close/>
                  <a:moveTo>
                    <a:pt x="14526" y="9279"/>
                  </a:moveTo>
                  <a:cubicBezTo>
                    <a:pt x="14044" y="10445"/>
                    <a:pt x="14463" y="11964"/>
                    <a:pt x="15845" y="12220"/>
                  </a:cubicBezTo>
                  <a:cubicBezTo>
                    <a:pt x="15948" y="12239"/>
                    <a:pt x="16050" y="12249"/>
                    <a:pt x="16151" y="12249"/>
                  </a:cubicBezTo>
                  <a:cubicBezTo>
                    <a:pt x="16640" y="12249"/>
                    <a:pt x="17096" y="12027"/>
                    <a:pt x="17396" y="11615"/>
                  </a:cubicBezTo>
                  <a:cubicBezTo>
                    <a:pt x="17888" y="10946"/>
                    <a:pt x="17815" y="10075"/>
                    <a:pt x="17560" y="9327"/>
                  </a:cubicBezTo>
                  <a:cubicBezTo>
                    <a:pt x="17935" y="9314"/>
                    <a:pt x="18311" y="9299"/>
                    <a:pt x="18687" y="9299"/>
                  </a:cubicBezTo>
                  <a:cubicBezTo>
                    <a:pt x="18742" y="9299"/>
                    <a:pt x="18796" y="9300"/>
                    <a:pt x="18851" y="9300"/>
                  </a:cubicBezTo>
                  <a:cubicBezTo>
                    <a:pt x="18856" y="9300"/>
                    <a:pt x="18861" y="9300"/>
                    <a:pt x="18865" y="9300"/>
                  </a:cubicBezTo>
                  <a:cubicBezTo>
                    <a:pt x="18996" y="9300"/>
                    <a:pt x="19189" y="9284"/>
                    <a:pt x="19387" y="9284"/>
                  </a:cubicBezTo>
                  <a:cubicBezTo>
                    <a:pt x="19676" y="9284"/>
                    <a:pt x="19976" y="9319"/>
                    <a:pt x="20104" y="9492"/>
                  </a:cubicBezTo>
                  <a:cubicBezTo>
                    <a:pt x="20105" y="9522"/>
                    <a:pt x="20119" y="9550"/>
                    <a:pt x="20142" y="9569"/>
                  </a:cubicBezTo>
                  <a:cubicBezTo>
                    <a:pt x="20188" y="9718"/>
                    <a:pt x="20129" y="10028"/>
                    <a:pt x="20126" y="10163"/>
                  </a:cubicBezTo>
                  <a:cubicBezTo>
                    <a:pt x="20125" y="10370"/>
                    <a:pt x="20121" y="10579"/>
                    <a:pt x="20120" y="10786"/>
                  </a:cubicBezTo>
                  <a:cubicBezTo>
                    <a:pt x="20115" y="11201"/>
                    <a:pt x="20106" y="11617"/>
                    <a:pt x="20113" y="12034"/>
                  </a:cubicBezTo>
                  <a:cubicBezTo>
                    <a:pt x="20113" y="12126"/>
                    <a:pt x="20186" y="12173"/>
                    <a:pt x="20256" y="12173"/>
                  </a:cubicBezTo>
                  <a:cubicBezTo>
                    <a:pt x="20269" y="12173"/>
                    <a:pt x="20283" y="12171"/>
                    <a:pt x="20296" y="12167"/>
                  </a:cubicBezTo>
                  <a:lnTo>
                    <a:pt x="20296" y="12167"/>
                  </a:lnTo>
                  <a:cubicBezTo>
                    <a:pt x="20213" y="12250"/>
                    <a:pt x="20276" y="12391"/>
                    <a:pt x="20385" y="12391"/>
                  </a:cubicBezTo>
                  <a:cubicBezTo>
                    <a:pt x="20405" y="12391"/>
                    <a:pt x="20426" y="12386"/>
                    <a:pt x="20447" y="12376"/>
                  </a:cubicBezTo>
                  <a:cubicBezTo>
                    <a:pt x="20801" y="12212"/>
                    <a:pt x="21243" y="12114"/>
                    <a:pt x="21678" y="12114"/>
                  </a:cubicBezTo>
                  <a:cubicBezTo>
                    <a:pt x="22542" y="12114"/>
                    <a:pt x="23382" y="12498"/>
                    <a:pt x="23469" y="13500"/>
                  </a:cubicBezTo>
                  <a:cubicBezTo>
                    <a:pt x="23555" y="14491"/>
                    <a:pt x="22673" y="14927"/>
                    <a:pt x="21800" y="14927"/>
                  </a:cubicBezTo>
                  <a:cubicBezTo>
                    <a:pt x="21400" y="14927"/>
                    <a:pt x="21002" y="14835"/>
                    <a:pt x="20699" y="14663"/>
                  </a:cubicBezTo>
                  <a:cubicBezTo>
                    <a:pt x="20683" y="14654"/>
                    <a:pt x="20666" y="14650"/>
                    <a:pt x="20649" y="14650"/>
                  </a:cubicBezTo>
                  <a:cubicBezTo>
                    <a:pt x="20588" y="14650"/>
                    <a:pt x="20531" y="14705"/>
                    <a:pt x="20538" y="14762"/>
                  </a:cubicBezTo>
                  <a:cubicBezTo>
                    <a:pt x="20476" y="14780"/>
                    <a:pt x="20425" y="14833"/>
                    <a:pt x="20439" y="14916"/>
                  </a:cubicBezTo>
                  <a:cubicBezTo>
                    <a:pt x="20517" y="15387"/>
                    <a:pt x="20600" y="15850"/>
                    <a:pt x="20612" y="16328"/>
                  </a:cubicBezTo>
                  <a:cubicBezTo>
                    <a:pt x="20620" y="16670"/>
                    <a:pt x="20699" y="17446"/>
                    <a:pt x="20373" y="17681"/>
                  </a:cubicBezTo>
                  <a:cubicBezTo>
                    <a:pt x="20242" y="17774"/>
                    <a:pt x="19853" y="17741"/>
                    <a:pt x="19702" y="17757"/>
                  </a:cubicBezTo>
                  <a:cubicBezTo>
                    <a:pt x="19477" y="17775"/>
                    <a:pt x="19250" y="17793"/>
                    <a:pt x="19025" y="17803"/>
                  </a:cubicBezTo>
                  <a:cubicBezTo>
                    <a:pt x="18685" y="17819"/>
                    <a:pt x="18342" y="17809"/>
                    <a:pt x="18005" y="17840"/>
                  </a:cubicBezTo>
                  <a:cubicBezTo>
                    <a:pt x="18313" y="17162"/>
                    <a:pt x="18491" y="16400"/>
                    <a:pt x="18172" y="15690"/>
                  </a:cubicBezTo>
                  <a:cubicBezTo>
                    <a:pt x="17916" y="15126"/>
                    <a:pt x="17397" y="14761"/>
                    <a:pt x="16782" y="14761"/>
                  </a:cubicBezTo>
                  <a:cubicBezTo>
                    <a:pt x="16742" y="14761"/>
                    <a:pt x="16702" y="14762"/>
                    <a:pt x="16661" y="14765"/>
                  </a:cubicBezTo>
                  <a:cubicBezTo>
                    <a:pt x="15139" y="14882"/>
                    <a:pt x="14680" y="16523"/>
                    <a:pt x="15131" y="17767"/>
                  </a:cubicBezTo>
                  <a:cubicBezTo>
                    <a:pt x="14463" y="17805"/>
                    <a:pt x="13796" y="17823"/>
                    <a:pt x="13129" y="17823"/>
                  </a:cubicBezTo>
                  <a:cubicBezTo>
                    <a:pt x="12787" y="17823"/>
                    <a:pt x="12445" y="17818"/>
                    <a:pt x="12102" y="17809"/>
                  </a:cubicBezTo>
                  <a:cubicBezTo>
                    <a:pt x="12139" y="16849"/>
                    <a:pt x="12211" y="15880"/>
                    <a:pt x="12175" y="14919"/>
                  </a:cubicBezTo>
                  <a:lnTo>
                    <a:pt x="12175" y="14919"/>
                  </a:lnTo>
                  <a:cubicBezTo>
                    <a:pt x="12543" y="15107"/>
                    <a:pt x="12995" y="15211"/>
                    <a:pt x="13435" y="15211"/>
                  </a:cubicBezTo>
                  <a:cubicBezTo>
                    <a:pt x="14371" y="15211"/>
                    <a:pt x="15258" y="14745"/>
                    <a:pt x="15194" y="13633"/>
                  </a:cubicBezTo>
                  <a:cubicBezTo>
                    <a:pt x="15127" y="12445"/>
                    <a:pt x="14111" y="11894"/>
                    <a:pt x="13073" y="11894"/>
                  </a:cubicBezTo>
                  <a:cubicBezTo>
                    <a:pt x="12754" y="11894"/>
                    <a:pt x="12434" y="11946"/>
                    <a:pt x="12138" y="12047"/>
                  </a:cubicBezTo>
                  <a:cubicBezTo>
                    <a:pt x="12129" y="11640"/>
                    <a:pt x="12069" y="11237"/>
                    <a:pt x="12043" y="10828"/>
                  </a:cubicBezTo>
                  <a:cubicBezTo>
                    <a:pt x="12025" y="10529"/>
                    <a:pt x="11887" y="9869"/>
                    <a:pt x="12020" y="9593"/>
                  </a:cubicBezTo>
                  <a:cubicBezTo>
                    <a:pt x="12176" y="9267"/>
                    <a:pt x="12946" y="9324"/>
                    <a:pt x="13235" y="9304"/>
                  </a:cubicBezTo>
                  <a:cubicBezTo>
                    <a:pt x="13666" y="9278"/>
                    <a:pt x="14097" y="9283"/>
                    <a:pt x="14526" y="9279"/>
                  </a:cubicBezTo>
                  <a:close/>
                  <a:moveTo>
                    <a:pt x="21481" y="9589"/>
                  </a:moveTo>
                  <a:cubicBezTo>
                    <a:pt x="22280" y="9589"/>
                    <a:pt x="23079" y="9599"/>
                    <a:pt x="23879" y="9633"/>
                  </a:cubicBezTo>
                  <a:cubicBezTo>
                    <a:pt x="23123" y="10629"/>
                    <a:pt x="23649" y="12185"/>
                    <a:pt x="25041" y="12236"/>
                  </a:cubicBezTo>
                  <a:cubicBezTo>
                    <a:pt x="25065" y="12237"/>
                    <a:pt x="25088" y="12238"/>
                    <a:pt x="25112" y="12238"/>
                  </a:cubicBezTo>
                  <a:cubicBezTo>
                    <a:pt x="26465" y="12238"/>
                    <a:pt x="27049" y="10723"/>
                    <a:pt x="26363" y="9701"/>
                  </a:cubicBezTo>
                  <a:cubicBezTo>
                    <a:pt x="26784" y="9697"/>
                    <a:pt x="27205" y="9695"/>
                    <a:pt x="27624" y="9692"/>
                  </a:cubicBezTo>
                  <a:cubicBezTo>
                    <a:pt x="27802" y="9692"/>
                    <a:pt x="28363" y="9615"/>
                    <a:pt x="28771" y="9615"/>
                  </a:cubicBezTo>
                  <a:cubicBezTo>
                    <a:pt x="28964" y="9615"/>
                    <a:pt x="29123" y="9632"/>
                    <a:pt x="29191" y="9683"/>
                  </a:cubicBezTo>
                  <a:cubicBezTo>
                    <a:pt x="29488" y="9906"/>
                    <a:pt x="29258" y="10631"/>
                    <a:pt x="29238" y="10966"/>
                  </a:cubicBezTo>
                  <a:cubicBezTo>
                    <a:pt x="29207" y="11552"/>
                    <a:pt x="29202" y="12139"/>
                    <a:pt x="29213" y="12728"/>
                  </a:cubicBezTo>
                  <a:cubicBezTo>
                    <a:pt x="29215" y="12815"/>
                    <a:pt x="29286" y="12879"/>
                    <a:pt x="29362" y="12879"/>
                  </a:cubicBezTo>
                  <a:cubicBezTo>
                    <a:pt x="29394" y="12879"/>
                    <a:pt x="29427" y="12867"/>
                    <a:pt x="29456" y="12841"/>
                  </a:cubicBezTo>
                  <a:cubicBezTo>
                    <a:pt x="29793" y="12538"/>
                    <a:pt x="30194" y="12401"/>
                    <a:pt x="30584" y="12401"/>
                  </a:cubicBezTo>
                  <a:cubicBezTo>
                    <a:pt x="31450" y="12401"/>
                    <a:pt x="32264" y="13074"/>
                    <a:pt x="32219" y="14108"/>
                  </a:cubicBezTo>
                  <a:cubicBezTo>
                    <a:pt x="32170" y="15169"/>
                    <a:pt x="31331" y="15754"/>
                    <a:pt x="30437" y="15754"/>
                  </a:cubicBezTo>
                  <a:cubicBezTo>
                    <a:pt x="30034" y="15754"/>
                    <a:pt x="29619" y="15635"/>
                    <a:pt x="29261" y="15387"/>
                  </a:cubicBezTo>
                  <a:cubicBezTo>
                    <a:pt x="29236" y="15370"/>
                    <a:pt x="29210" y="15363"/>
                    <a:pt x="29185" y="15363"/>
                  </a:cubicBezTo>
                  <a:cubicBezTo>
                    <a:pt x="29112" y="15363"/>
                    <a:pt x="29044" y="15426"/>
                    <a:pt x="29037" y="15503"/>
                  </a:cubicBezTo>
                  <a:cubicBezTo>
                    <a:pt x="28997" y="15897"/>
                    <a:pt x="28963" y="16293"/>
                    <a:pt x="28937" y="16690"/>
                  </a:cubicBezTo>
                  <a:cubicBezTo>
                    <a:pt x="28916" y="16993"/>
                    <a:pt x="29002" y="17765"/>
                    <a:pt x="28799" y="17953"/>
                  </a:cubicBezTo>
                  <a:cubicBezTo>
                    <a:pt x="28719" y="18028"/>
                    <a:pt x="28565" y="18051"/>
                    <a:pt x="28390" y="18051"/>
                  </a:cubicBezTo>
                  <a:cubicBezTo>
                    <a:pt x="28110" y="18051"/>
                    <a:pt x="27776" y="17991"/>
                    <a:pt x="27601" y="17984"/>
                  </a:cubicBezTo>
                  <a:cubicBezTo>
                    <a:pt x="27206" y="17969"/>
                    <a:pt x="26809" y="17954"/>
                    <a:pt x="26413" y="17939"/>
                  </a:cubicBezTo>
                  <a:cubicBezTo>
                    <a:pt x="26778" y="17305"/>
                    <a:pt x="27062" y="16588"/>
                    <a:pt x="26623" y="15909"/>
                  </a:cubicBezTo>
                  <a:cubicBezTo>
                    <a:pt x="26305" y="15422"/>
                    <a:pt x="25705" y="15115"/>
                    <a:pt x="25124" y="15115"/>
                  </a:cubicBezTo>
                  <a:cubicBezTo>
                    <a:pt x="25096" y="15115"/>
                    <a:pt x="25068" y="15115"/>
                    <a:pt x="25039" y="15117"/>
                  </a:cubicBezTo>
                  <a:cubicBezTo>
                    <a:pt x="23654" y="15194"/>
                    <a:pt x="23196" y="16827"/>
                    <a:pt x="23730" y="17912"/>
                  </a:cubicBezTo>
                  <a:cubicBezTo>
                    <a:pt x="22744" y="17909"/>
                    <a:pt x="21757" y="17881"/>
                    <a:pt x="20771" y="17821"/>
                  </a:cubicBezTo>
                  <a:cubicBezTo>
                    <a:pt x="20938" y="16869"/>
                    <a:pt x="20962" y="15874"/>
                    <a:pt x="20713" y="14933"/>
                  </a:cubicBezTo>
                  <a:lnTo>
                    <a:pt x="20713" y="14933"/>
                  </a:lnTo>
                  <a:cubicBezTo>
                    <a:pt x="21023" y="15140"/>
                    <a:pt x="21411" y="15239"/>
                    <a:pt x="21805" y="15239"/>
                  </a:cubicBezTo>
                  <a:cubicBezTo>
                    <a:pt x="22755" y="15239"/>
                    <a:pt x="23742" y="14665"/>
                    <a:pt x="23771" y="13665"/>
                  </a:cubicBezTo>
                  <a:cubicBezTo>
                    <a:pt x="23807" y="12440"/>
                    <a:pt x="22698" y="11807"/>
                    <a:pt x="21606" y="11807"/>
                  </a:cubicBezTo>
                  <a:cubicBezTo>
                    <a:pt x="21162" y="11807"/>
                    <a:pt x="20720" y="11911"/>
                    <a:pt x="20360" y="12123"/>
                  </a:cubicBezTo>
                  <a:cubicBezTo>
                    <a:pt x="20377" y="12103"/>
                    <a:pt x="20388" y="12077"/>
                    <a:pt x="20389" y="12045"/>
                  </a:cubicBezTo>
                  <a:cubicBezTo>
                    <a:pt x="20411" y="11456"/>
                    <a:pt x="20408" y="10865"/>
                    <a:pt x="20413" y="10278"/>
                  </a:cubicBezTo>
                  <a:cubicBezTo>
                    <a:pt x="20415" y="10102"/>
                    <a:pt x="20460" y="9832"/>
                    <a:pt x="20442" y="9593"/>
                  </a:cubicBezTo>
                  <a:cubicBezTo>
                    <a:pt x="20789" y="9591"/>
                    <a:pt x="21135" y="9589"/>
                    <a:pt x="21481" y="9589"/>
                  </a:cubicBezTo>
                  <a:close/>
                  <a:moveTo>
                    <a:pt x="16770" y="15051"/>
                  </a:moveTo>
                  <a:cubicBezTo>
                    <a:pt x="17267" y="15051"/>
                    <a:pt x="17700" y="15336"/>
                    <a:pt x="17913" y="15826"/>
                  </a:cubicBezTo>
                  <a:cubicBezTo>
                    <a:pt x="18211" y="16504"/>
                    <a:pt x="17981" y="17241"/>
                    <a:pt x="17671" y="17867"/>
                  </a:cubicBezTo>
                  <a:cubicBezTo>
                    <a:pt x="17613" y="17982"/>
                    <a:pt x="17712" y="18092"/>
                    <a:pt x="17806" y="18092"/>
                  </a:cubicBezTo>
                  <a:cubicBezTo>
                    <a:pt x="17841" y="18092"/>
                    <a:pt x="17875" y="18077"/>
                    <a:pt x="17900" y="18042"/>
                  </a:cubicBezTo>
                  <a:cubicBezTo>
                    <a:pt x="18178" y="18093"/>
                    <a:pt x="18467" y="18113"/>
                    <a:pt x="18760" y="18113"/>
                  </a:cubicBezTo>
                  <a:cubicBezTo>
                    <a:pt x="19361" y="18113"/>
                    <a:pt x="19978" y="18027"/>
                    <a:pt x="20553" y="17944"/>
                  </a:cubicBezTo>
                  <a:lnTo>
                    <a:pt x="20553" y="17944"/>
                  </a:lnTo>
                  <a:cubicBezTo>
                    <a:pt x="20551" y="17958"/>
                    <a:pt x="20553" y="17975"/>
                    <a:pt x="20556" y="17989"/>
                  </a:cubicBezTo>
                  <a:cubicBezTo>
                    <a:pt x="20547" y="17988"/>
                    <a:pt x="20537" y="17987"/>
                    <a:pt x="20528" y="17987"/>
                  </a:cubicBezTo>
                  <a:cubicBezTo>
                    <a:pt x="20460" y="17987"/>
                    <a:pt x="20397" y="18029"/>
                    <a:pt x="20399" y="18118"/>
                  </a:cubicBezTo>
                  <a:cubicBezTo>
                    <a:pt x="20439" y="19291"/>
                    <a:pt x="20447" y="20464"/>
                    <a:pt x="20403" y="21637"/>
                  </a:cubicBezTo>
                  <a:cubicBezTo>
                    <a:pt x="20400" y="21719"/>
                    <a:pt x="20473" y="21792"/>
                    <a:pt x="20550" y="21792"/>
                  </a:cubicBezTo>
                  <a:cubicBezTo>
                    <a:pt x="20572" y="21792"/>
                    <a:pt x="20594" y="21786"/>
                    <a:pt x="20615" y="21773"/>
                  </a:cubicBezTo>
                  <a:cubicBezTo>
                    <a:pt x="21154" y="21428"/>
                    <a:pt x="21765" y="21054"/>
                    <a:pt x="22423" y="21043"/>
                  </a:cubicBezTo>
                  <a:cubicBezTo>
                    <a:pt x="22432" y="21042"/>
                    <a:pt x="22442" y="21042"/>
                    <a:pt x="22451" y="21042"/>
                  </a:cubicBezTo>
                  <a:cubicBezTo>
                    <a:pt x="23356" y="21042"/>
                    <a:pt x="23944" y="21825"/>
                    <a:pt x="24129" y="22635"/>
                  </a:cubicBezTo>
                  <a:cubicBezTo>
                    <a:pt x="24355" y="23623"/>
                    <a:pt x="23513" y="24214"/>
                    <a:pt x="22634" y="24331"/>
                  </a:cubicBezTo>
                  <a:cubicBezTo>
                    <a:pt x="22524" y="24346"/>
                    <a:pt x="22416" y="24353"/>
                    <a:pt x="22311" y="24353"/>
                  </a:cubicBezTo>
                  <a:cubicBezTo>
                    <a:pt x="21789" y="24353"/>
                    <a:pt x="21317" y="24182"/>
                    <a:pt x="20870" y="23891"/>
                  </a:cubicBezTo>
                  <a:cubicBezTo>
                    <a:pt x="20863" y="23796"/>
                    <a:pt x="20782" y="23747"/>
                    <a:pt x="20708" y="23747"/>
                  </a:cubicBezTo>
                  <a:cubicBezTo>
                    <a:pt x="20639" y="23747"/>
                    <a:pt x="20575" y="23790"/>
                    <a:pt x="20581" y="23879"/>
                  </a:cubicBezTo>
                  <a:cubicBezTo>
                    <a:pt x="20615" y="24408"/>
                    <a:pt x="20649" y="24935"/>
                    <a:pt x="20684" y="25463"/>
                  </a:cubicBezTo>
                  <a:cubicBezTo>
                    <a:pt x="20706" y="25809"/>
                    <a:pt x="20943" y="26886"/>
                    <a:pt x="20715" y="27128"/>
                  </a:cubicBezTo>
                  <a:cubicBezTo>
                    <a:pt x="20634" y="27213"/>
                    <a:pt x="20453" y="27241"/>
                    <a:pt x="20241" y="27241"/>
                  </a:cubicBezTo>
                  <a:cubicBezTo>
                    <a:pt x="19881" y="27241"/>
                    <a:pt x="19432" y="27162"/>
                    <a:pt x="19231" y="27153"/>
                  </a:cubicBezTo>
                  <a:cubicBezTo>
                    <a:pt x="18718" y="27132"/>
                    <a:pt x="18208" y="27111"/>
                    <a:pt x="17694" y="27090"/>
                  </a:cubicBezTo>
                  <a:cubicBezTo>
                    <a:pt x="17960" y="26269"/>
                    <a:pt x="18172" y="25467"/>
                    <a:pt x="17538" y="24747"/>
                  </a:cubicBezTo>
                  <a:cubicBezTo>
                    <a:pt x="17166" y="24327"/>
                    <a:pt x="16602" y="24052"/>
                    <a:pt x="16038" y="24052"/>
                  </a:cubicBezTo>
                  <a:cubicBezTo>
                    <a:pt x="15886" y="24052"/>
                    <a:pt x="15734" y="24072"/>
                    <a:pt x="15586" y="24114"/>
                  </a:cubicBezTo>
                  <a:cubicBezTo>
                    <a:pt x="14279" y="24488"/>
                    <a:pt x="14076" y="26182"/>
                    <a:pt x="14854" y="27116"/>
                  </a:cubicBezTo>
                  <a:cubicBezTo>
                    <a:pt x="14458" y="27106"/>
                    <a:pt x="14059" y="27096"/>
                    <a:pt x="13663" y="27082"/>
                  </a:cubicBezTo>
                  <a:cubicBezTo>
                    <a:pt x="13650" y="27082"/>
                    <a:pt x="13635" y="27082"/>
                    <a:pt x="13620" y="27082"/>
                  </a:cubicBezTo>
                  <a:cubicBezTo>
                    <a:pt x="13428" y="27082"/>
                    <a:pt x="13096" y="27110"/>
                    <a:pt x="12780" y="27110"/>
                  </a:cubicBezTo>
                  <a:cubicBezTo>
                    <a:pt x="12449" y="27110"/>
                    <a:pt x="12135" y="27079"/>
                    <a:pt x="12020" y="26954"/>
                  </a:cubicBezTo>
                  <a:cubicBezTo>
                    <a:pt x="11794" y="26708"/>
                    <a:pt x="12015" y="25815"/>
                    <a:pt x="12046" y="25486"/>
                  </a:cubicBezTo>
                  <a:cubicBezTo>
                    <a:pt x="12099" y="24922"/>
                    <a:pt x="12167" y="24360"/>
                    <a:pt x="12244" y="23800"/>
                  </a:cubicBezTo>
                  <a:cubicBezTo>
                    <a:pt x="12257" y="23708"/>
                    <a:pt x="12177" y="23653"/>
                    <a:pt x="12098" y="23653"/>
                  </a:cubicBezTo>
                  <a:cubicBezTo>
                    <a:pt x="12063" y="23653"/>
                    <a:pt x="12028" y="23664"/>
                    <a:pt x="12001" y="23687"/>
                  </a:cubicBezTo>
                  <a:cubicBezTo>
                    <a:pt x="11561" y="24067"/>
                    <a:pt x="10912" y="24297"/>
                    <a:pt x="10302" y="24297"/>
                  </a:cubicBezTo>
                  <a:cubicBezTo>
                    <a:pt x="9475" y="24297"/>
                    <a:pt x="8721" y="23876"/>
                    <a:pt x="8658" y="22840"/>
                  </a:cubicBezTo>
                  <a:cubicBezTo>
                    <a:pt x="8586" y="21669"/>
                    <a:pt x="9487" y="21129"/>
                    <a:pt x="10442" y="21129"/>
                  </a:cubicBezTo>
                  <a:cubicBezTo>
                    <a:pt x="10920" y="21129"/>
                    <a:pt x="11411" y="21264"/>
                    <a:pt x="11801" y="21523"/>
                  </a:cubicBezTo>
                  <a:cubicBezTo>
                    <a:pt x="11822" y="21537"/>
                    <a:pt x="11845" y="21544"/>
                    <a:pt x="11867" y="21544"/>
                  </a:cubicBezTo>
                  <a:cubicBezTo>
                    <a:pt x="11931" y="21544"/>
                    <a:pt x="11990" y="21491"/>
                    <a:pt x="11995" y="21422"/>
                  </a:cubicBezTo>
                  <a:cubicBezTo>
                    <a:pt x="12081" y="20316"/>
                    <a:pt x="12109" y="19200"/>
                    <a:pt x="12001" y="18093"/>
                  </a:cubicBezTo>
                  <a:lnTo>
                    <a:pt x="12001" y="18093"/>
                  </a:lnTo>
                  <a:cubicBezTo>
                    <a:pt x="12376" y="18106"/>
                    <a:pt x="12751" y="18112"/>
                    <a:pt x="13126" y="18112"/>
                  </a:cubicBezTo>
                  <a:cubicBezTo>
                    <a:pt x="13837" y="18112"/>
                    <a:pt x="14549" y="18090"/>
                    <a:pt x="15259" y="18046"/>
                  </a:cubicBezTo>
                  <a:cubicBezTo>
                    <a:pt x="15283" y="18046"/>
                    <a:pt x="15305" y="18038"/>
                    <a:pt x="15323" y="18028"/>
                  </a:cubicBezTo>
                  <a:cubicBezTo>
                    <a:pt x="15379" y="18017"/>
                    <a:pt x="15430" y="17971"/>
                    <a:pt x="15408" y="17905"/>
                  </a:cubicBezTo>
                  <a:cubicBezTo>
                    <a:pt x="15406" y="17900"/>
                    <a:pt x="15405" y="17894"/>
                    <a:pt x="15404" y="17887"/>
                  </a:cubicBezTo>
                  <a:cubicBezTo>
                    <a:pt x="15404" y="17857"/>
                    <a:pt x="15395" y="17829"/>
                    <a:pt x="15378" y="17805"/>
                  </a:cubicBezTo>
                  <a:cubicBezTo>
                    <a:pt x="15061" y="16760"/>
                    <a:pt x="15206" y="15372"/>
                    <a:pt x="16469" y="15085"/>
                  </a:cubicBezTo>
                  <a:cubicBezTo>
                    <a:pt x="16571" y="15062"/>
                    <a:pt x="16672" y="15051"/>
                    <a:pt x="16770" y="15051"/>
                  </a:cubicBezTo>
                  <a:close/>
                  <a:moveTo>
                    <a:pt x="25121" y="15402"/>
                  </a:moveTo>
                  <a:cubicBezTo>
                    <a:pt x="25552" y="15402"/>
                    <a:pt x="26001" y="15608"/>
                    <a:pt x="26275" y="15927"/>
                  </a:cubicBezTo>
                  <a:cubicBezTo>
                    <a:pt x="26836" y="16579"/>
                    <a:pt x="26422" y="17373"/>
                    <a:pt x="26043" y="17993"/>
                  </a:cubicBezTo>
                  <a:cubicBezTo>
                    <a:pt x="25985" y="18087"/>
                    <a:pt x="26047" y="18212"/>
                    <a:pt x="26158" y="18217"/>
                  </a:cubicBezTo>
                  <a:lnTo>
                    <a:pt x="28904" y="18324"/>
                  </a:lnTo>
                  <a:cubicBezTo>
                    <a:pt x="29155" y="19138"/>
                    <a:pt x="29344" y="19964"/>
                    <a:pt x="29478" y="20803"/>
                  </a:cubicBezTo>
                  <a:cubicBezTo>
                    <a:pt x="29058" y="20647"/>
                    <a:pt x="28609" y="20529"/>
                    <a:pt x="28168" y="20529"/>
                  </a:cubicBezTo>
                  <a:cubicBezTo>
                    <a:pt x="27808" y="20529"/>
                    <a:pt x="27453" y="20607"/>
                    <a:pt x="27123" y="20809"/>
                  </a:cubicBezTo>
                  <a:cubicBezTo>
                    <a:pt x="26474" y="21209"/>
                    <a:pt x="26264" y="21934"/>
                    <a:pt x="26430" y="22657"/>
                  </a:cubicBezTo>
                  <a:cubicBezTo>
                    <a:pt x="26662" y="23668"/>
                    <a:pt x="27563" y="24329"/>
                    <a:pt x="28481" y="24329"/>
                  </a:cubicBezTo>
                  <a:cubicBezTo>
                    <a:pt x="28909" y="24329"/>
                    <a:pt x="29340" y="24186"/>
                    <a:pt x="29709" y="23868"/>
                  </a:cubicBezTo>
                  <a:lnTo>
                    <a:pt x="29709" y="23868"/>
                  </a:lnTo>
                  <a:cubicBezTo>
                    <a:pt x="29704" y="23881"/>
                    <a:pt x="29700" y="23894"/>
                    <a:pt x="29699" y="23913"/>
                  </a:cubicBezTo>
                  <a:cubicBezTo>
                    <a:pt x="29680" y="24427"/>
                    <a:pt x="29664" y="24941"/>
                    <a:pt x="29645" y="25456"/>
                  </a:cubicBezTo>
                  <a:cubicBezTo>
                    <a:pt x="29636" y="25732"/>
                    <a:pt x="29762" y="26773"/>
                    <a:pt x="29592" y="26998"/>
                  </a:cubicBezTo>
                  <a:cubicBezTo>
                    <a:pt x="29494" y="27129"/>
                    <a:pt x="29304" y="27165"/>
                    <a:pt x="29092" y="27165"/>
                  </a:cubicBezTo>
                  <a:cubicBezTo>
                    <a:pt x="28824" y="27165"/>
                    <a:pt x="28521" y="27107"/>
                    <a:pt x="28327" y="27107"/>
                  </a:cubicBezTo>
                  <a:cubicBezTo>
                    <a:pt x="28323" y="27107"/>
                    <a:pt x="28318" y="27107"/>
                    <a:pt x="28314" y="27107"/>
                  </a:cubicBezTo>
                  <a:cubicBezTo>
                    <a:pt x="27827" y="27112"/>
                    <a:pt x="27344" y="27151"/>
                    <a:pt x="26859" y="27205"/>
                  </a:cubicBezTo>
                  <a:cubicBezTo>
                    <a:pt x="26745" y="27219"/>
                    <a:pt x="26719" y="27373"/>
                    <a:pt x="26786" y="27446"/>
                  </a:cubicBezTo>
                  <a:cubicBezTo>
                    <a:pt x="27840" y="28610"/>
                    <a:pt x="27153" y="30545"/>
                    <a:pt x="25535" y="30545"/>
                  </a:cubicBezTo>
                  <a:cubicBezTo>
                    <a:pt x="25496" y="30545"/>
                    <a:pt x="25457" y="30544"/>
                    <a:pt x="25417" y="30542"/>
                  </a:cubicBezTo>
                  <a:cubicBezTo>
                    <a:pt x="23723" y="30447"/>
                    <a:pt x="23197" y="28376"/>
                    <a:pt x="24399" y="27309"/>
                  </a:cubicBezTo>
                  <a:cubicBezTo>
                    <a:pt x="24484" y="27232"/>
                    <a:pt x="24433" y="27064"/>
                    <a:pt x="24312" y="27064"/>
                  </a:cubicBezTo>
                  <a:cubicBezTo>
                    <a:pt x="24311" y="27064"/>
                    <a:pt x="24309" y="27064"/>
                    <a:pt x="24307" y="27064"/>
                  </a:cubicBezTo>
                  <a:cubicBezTo>
                    <a:pt x="23234" y="27105"/>
                    <a:pt x="22161" y="27143"/>
                    <a:pt x="21086" y="27193"/>
                  </a:cubicBezTo>
                  <a:lnTo>
                    <a:pt x="20887" y="24141"/>
                  </a:lnTo>
                  <a:lnTo>
                    <a:pt x="20887" y="24141"/>
                  </a:lnTo>
                  <a:cubicBezTo>
                    <a:pt x="21325" y="24429"/>
                    <a:pt x="21917" y="24588"/>
                    <a:pt x="22494" y="24588"/>
                  </a:cubicBezTo>
                  <a:cubicBezTo>
                    <a:pt x="23491" y="24588"/>
                    <a:pt x="24446" y="24111"/>
                    <a:pt x="24494" y="22993"/>
                  </a:cubicBezTo>
                  <a:cubicBezTo>
                    <a:pt x="24528" y="22198"/>
                    <a:pt x="23932" y="21256"/>
                    <a:pt x="23219" y="20916"/>
                  </a:cubicBezTo>
                  <a:cubicBezTo>
                    <a:pt x="22974" y="20799"/>
                    <a:pt x="22724" y="20750"/>
                    <a:pt x="22473" y="20750"/>
                  </a:cubicBezTo>
                  <a:cubicBezTo>
                    <a:pt x="21853" y="20750"/>
                    <a:pt x="21232" y="21053"/>
                    <a:pt x="20699" y="21378"/>
                  </a:cubicBezTo>
                  <a:cubicBezTo>
                    <a:pt x="20732" y="20294"/>
                    <a:pt x="20735" y="19210"/>
                    <a:pt x="20684" y="18128"/>
                  </a:cubicBezTo>
                  <a:cubicBezTo>
                    <a:pt x="20682" y="18118"/>
                    <a:pt x="20680" y="18112"/>
                    <a:pt x="20679" y="18103"/>
                  </a:cubicBezTo>
                  <a:lnTo>
                    <a:pt x="20679" y="18103"/>
                  </a:lnTo>
                  <a:cubicBezTo>
                    <a:pt x="20680" y="18103"/>
                    <a:pt x="20684" y="18104"/>
                    <a:pt x="20685" y="18104"/>
                  </a:cubicBezTo>
                  <a:cubicBezTo>
                    <a:pt x="21701" y="18169"/>
                    <a:pt x="22717" y="18200"/>
                    <a:pt x="23735" y="18200"/>
                  </a:cubicBezTo>
                  <a:cubicBezTo>
                    <a:pt x="23815" y="18200"/>
                    <a:pt x="23896" y="18199"/>
                    <a:pt x="23976" y="18199"/>
                  </a:cubicBezTo>
                  <a:cubicBezTo>
                    <a:pt x="24076" y="18197"/>
                    <a:pt x="24175" y="18083"/>
                    <a:pt x="24111" y="17985"/>
                  </a:cubicBezTo>
                  <a:cubicBezTo>
                    <a:pt x="23550" y="17152"/>
                    <a:pt x="23715" y="15654"/>
                    <a:pt x="24881" y="15424"/>
                  </a:cubicBezTo>
                  <a:cubicBezTo>
                    <a:pt x="24959" y="15409"/>
                    <a:pt x="25040" y="15402"/>
                    <a:pt x="25121" y="15402"/>
                  </a:cubicBezTo>
                  <a:close/>
                  <a:moveTo>
                    <a:pt x="7991" y="15189"/>
                  </a:moveTo>
                  <a:cubicBezTo>
                    <a:pt x="8110" y="15189"/>
                    <a:pt x="8228" y="15203"/>
                    <a:pt x="8343" y="15232"/>
                  </a:cubicBezTo>
                  <a:cubicBezTo>
                    <a:pt x="9467" y="15519"/>
                    <a:pt x="9908" y="16909"/>
                    <a:pt x="8999" y="17702"/>
                  </a:cubicBezTo>
                  <a:cubicBezTo>
                    <a:pt x="8911" y="17779"/>
                    <a:pt x="8965" y="17954"/>
                    <a:pt x="9086" y="17954"/>
                  </a:cubicBezTo>
                  <a:cubicBezTo>
                    <a:pt x="9088" y="17954"/>
                    <a:pt x="9090" y="17954"/>
                    <a:pt x="9092" y="17954"/>
                  </a:cubicBezTo>
                  <a:cubicBezTo>
                    <a:pt x="9997" y="17917"/>
                    <a:pt x="10904" y="17880"/>
                    <a:pt x="11809" y="17842"/>
                  </a:cubicBezTo>
                  <a:lnTo>
                    <a:pt x="11809" y="17842"/>
                  </a:lnTo>
                  <a:cubicBezTo>
                    <a:pt x="11807" y="17876"/>
                    <a:pt x="11806" y="17910"/>
                    <a:pt x="11805" y="17944"/>
                  </a:cubicBezTo>
                  <a:cubicBezTo>
                    <a:pt x="11804" y="17957"/>
                    <a:pt x="11809" y="17969"/>
                    <a:pt x="11811" y="17981"/>
                  </a:cubicBezTo>
                  <a:cubicBezTo>
                    <a:pt x="11838" y="19060"/>
                    <a:pt x="11848" y="20125"/>
                    <a:pt x="11763" y="21201"/>
                  </a:cubicBezTo>
                  <a:cubicBezTo>
                    <a:pt x="11364" y="20968"/>
                    <a:pt x="10898" y="20852"/>
                    <a:pt x="10442" y="20852"/>
                  </a:cubicBezTo>
                  <a:cubicBezTo>
                    <a:pt x="9335" y="20852"/>
                    <a:pt x="8282" y="21534"/>
                    <a:pt x="8365" y="22870"/>
                  </a:cubicBezTo>
                  <a:cubicBezTo>
                    <a:pt x="8412" y="23642"/>
                    <a:pt x="8996" y="24284"/>
                    <a:pt x="9708" y="24531"/>
                  </a:cubicBezTo>
                  <a:cubicBezTo>
                    <a:pt x="9938" y="24610"/>
                    <a:pt x="10169" y="24646"/>
                    <a:pt x="10396" y="24646"/>
                  </a:cubicBezTo>
                  <a:cubicBezTo>
                    <a:pt x="10938" y="24646"/>
                    <a:pt x="11462" y="24441"/>
                    <a:pt x="11915" y="24123"/>
                  </a:cubicBezTo>
                  <a:lnTo>
                    <a:pt x="11915" y="24123"/>
                  </a:lnTo>
                  <a:cubicBezTo>
                    <a:pt x="11788" y="25116"/>
                    <a:pt x="11696" y="26110"/>
                    <a:pt x="11641" y="27108"/>
                  </a:cubicBezTo>
                  <a:cubicBezTo>
                    <a:pt x="11640" y="27109"/>
                    <a:pt x="11639" y="27109"/>
                    <a:pt x="11638" y="27109"/>
                  </a:cubicBezTo>
                  <a:cubicBezTo>
                    <a:pt x="11635" y="27109"/>
                    <a:pt x="11632" y="27108"/>
                    <a:pt x="11629" y="27108"/>
                  </a:cubicBezTo>
                  <a:cubicBezTo>
                    <a:pt x="11628" y="27108"/>
                    <a:pt x="11628" y="27108"/>
                    <a:pt x="11627" y="27108"/>
                  </a:cubicBezTo>
                  <a:cubicBezTo>
                    <a:pt x="10995" y="27269"/>
                    <a:pt x="10368" y="27349"/>
                    <a:pt x="9727" y="27349"/>
                  </a:cubicBezTo>
                  <a:cubicBezTo>
                    <a:pt x="9557" y="27349"/>
                    <a:pt x="9387" y="27344"/>
                    <a:pt x="9215" y="27332"/>
                  </a:cubicBezTo>
                  <a:cubicBezTo>
                    <a:pt x="9212" y="27332"/>
                    <a:pt x="9209" y="27332"/>
                    <a:pt x="9206" y="27332"/>
                  </a:cubicBezTo>
                  <a:cubicBezTo>
                    <a:pt x="9087" y="27332"/>
                    <a:pt x="9019" y="27488"/>
                    <a:pt x="9104" y="27574"/>
                  </a:cubicBezTo>
                  <a:cubicBezTo>
                    <a:pt x="10252" y="28745"/>
                    <a:pt x="9635" y="30792"/>
                    <a:pt x="7916" y="30879"/>
                  </a:cubicBezTo>
                  <a:cubicBezTo>
                    <a:pt x="7880" y="30881"/>
                    <a:pt x="7844" y="30882"/>
                    <a:pt x="7808" y="30882"/>
                  </a:cubicBezTo>
                  <a:cubicBezTo>
                    <a:pt x="6245" y="30882"/>
                    <a:pt x="5465" y="29095"/>
                    <a:pt x="6315" y="27832"/>
                  </a:cubicBezTo>
                  <a:cubicBezTo>
                    <a:pt x="6374" y="27749"/>
                    <a:pt x="6312" y="27611"/>
                    <a:pt x="6205" y="27611"/>
                  </a:cubicBezTo>
                  <a:cubicBezTo>
                    <a:pt x="6203" y="27611"/>
                    <a:pt x="6201" y="27611"/>
                    <a:pt x="6200" y="27611"/>
                  </a:cubicBezTo>
                  <a:cubicBezTo>
                    <a:pt x="5662" y="27631"/>
                    <a:pt x="5125" y="27651"/>
                    <a:pt x="4590" y="27671"/>
                  </a:cubicBezTo>
                  <a:cubicBezTo>
                    <a:pt x="4398" y="27677"/>
                    <a:pt x="4196" y="27704"/>
                    <a:pt x="3999" y="27704"/>
                  </a:cubicBezTo>
                  <a:cubicBezTo>
                    <a:pt x="3952" y="27704"/>
                    <a:pt x="3904" y="27702"/>
                    <a:pt x="3857" y="27699"/>
                  </a:cubicBezTo>
                  <a:cubicBezTo>
                    <a:pt x="3408" y="27663"/>
                    <a:pt x="3460" y="27704"/>
                    <a:pt x="3397" y="27252"/>
                  </a:cubicBezTo>
                  <a:cubicBezTo>
                    <a:pt x="3258" y="26243"/>
                    <a:pt x="3333" y="25148"/>
                    <a:pt x="3325" y="24116"/>
                  </a:cubicBezTo>
                  <a:lnTo>
                    <a:pt x="3325" y="24116"/>
                  </a:lnTo>
                  <a:cubicBezTo>
                    <a:pt x="3732" y="24345"/>
                    <a:pt x="4177" y="24452"/>
                    <a:pt x="4612" y="24452"/>
                  </a:cubicBezTo>
                  <a:cubicBezTo>
                    <a:pt x="5943" y="24452"/>
                    <a:pt x="7187" y="23452"/>
                    <a:pt x="6968" y="21881"/>
                  </a:cubicBezTo>
                  <a:cubicBezTo>
                    <a:pt x="6812" y="20748"/>
                    <a:pt x="5849" y="20094"/>
                    <a:pt x="4884" y="20094"/>
                  </a:cubicBezTo>
                  <a:cubicBezTo>
                    <a:pt x="4310" y="20094"/>
                    <a:pt x="3736" y="20326"/>
                    <a:pt x="3331" y="20825"/>
                  </a:cubicBezTo>
                  <a:cubicBezTo>
                    <a:pt x="3229" y="19821"/>
                    <a:pt x="3230" y="18819"/>
                    <a:pt x="3321" y="17813"/>
                  </a:cubicBezTo>
                  <a:lnTo>
                    <a:pt x="3321" y="17813"/>
                  </a:lnTo>
                  <a:cubicBezTo>
                    <a:pt x="4433" y="17829"/>
                    <a:pt x="5548" y="17842"/>
                    <a:pt x="6662" y="17860"/>
                  </a:cubicBezTo>
                  <a:cubicBezTo>
                    <a:pt x="6662" y="17860"/>
                    <a:pt x="6662" y="17860"/>
                    <a:pt x="6663" y="17860"/>
                  </a:cubicBezTo>
                  <a:cubicBezTo>
                    <a:pt x="6811" y="17860"/>
                    <a:pt x="6858" y="17675"/>
                    <a:pt x="6745" y="17592"/>
                  </a:cubicBezTo>
                  <a:cubicBezTo>
                    <a:pt x="5467" y="16643"/>
                    <a:pt x="6773" y="15189"/>
                    <a:pt x="7991" y="15189"/>
                  </a:cubicBezTo>
                  <a:close/>
                  <a:moveTo>
                    <a:pt x="20130" y="1"/>
                  </a:moveTo>
                  <a:cubicBezTo>
                    <a:pt x="19452" y="1"/>
                    <a:pt x="18778" y="49"/>
                    <a:pt x="18104" y="144"/>
                  </a:cubicBezTo>
                  <a:cubicBezTo>
                    <a:pt x="17982" y="160"/>
                    <a:pt x="17972" y="304"/>
                    <a:pt x="18029" y="383"/>
                  </a:cubicBezTo>
                  <a:cubicBezTo>
                    <a:pt x="18750" y="1378"/>
                    <a:pt x="17723" y="2546"/>
                    <a:pt x="16667" y="2559"/>
                  </a:cubicBezTo>
                  <a:cubicBezTo>
                    <a:pt x="16660" y="2559"/>
                    <a:pt x="16654" y="2559"/>
                    <a:pt x="16647" y="2559"/>
                  </a:cubicBezTo>
                  <a:cubicBezTo>
                    <a:pt x="15476" y="2559"/>
                    <a:pt x="14718" y="1487"/>
                    <a:pt x="14923" y="378"/>
                  </a:cubicBezTo>
                  <a:cubicBezTo>
                    <a:pt x="14937" y="298"/>
                    <a:pt x="14897" y="189"/>
                    <a:pt x="14796" y="189"/>
                  </a:cubicBezTo>
                  <a:cubicBezTo>
                    <a:pt x="14794" y="189"/>
                    <a:pt x="14791" y="189"/>
                    <a:pt x="14789" y="190"/>
                  </a:cubicBezTo>
                  <a:cubicBezTo>
                    <a:pt x="13883" y="249"/>
                    <a:pt x="12976" y="307"/>
                    <a:pt x="12068" y="364"/>
                  </a:cubicBezTo>
                  <a:cubicBezTo>
                    <a:pt x="11968" y="371"/>
                    <a:pt x="11911" y="442"/>
                    <a:pt x="11922" y="542"/>
                  </a:cubicBezTo>
                  <a:cubicBezTo>
                    <a:pt x="12037" y="1618"/>
                    <a:pt x="12080" y="2690"/>
                    <a:pt x="12053" y="3772"/>
                  </a:cubicBezTo>
                  <a:cubicBezTo>
                    <a:pt x="12050" y="3858"/>
                    <a:pt x="12121" y="3920"/>
                    <a:pt x="12200" y="3920"/>
                  </a:cubicBezTo>
                  <a:cubicBezTo>
                    <a:pt x="12222" y="3920"/>
                    <a:pt x="12244" y="3915"/>
                    <a:pt x="12265" y="3905"/>
                  </a:cubicBezTo>
                  <a:cubicBezTo>
                    <a:pt x="12617" y="3734"/>
                    <a:pt x="13031" y="3634"/>
                    <a:pt x="13433" y="3634"/>
                  </a:cubicBezTo>
                  <a:cubicBezTo>
                    <a:pt x="14161" y="3634"/>
                    <a:pt x="14848" y="3962"/>
                    <a:pt x="15049" y="4790"/>
                  </a:cubicBezTo>
                  <a:cubicBezTo>
                    <a:pt x="15215" y="5470"/>
                    <a:pt x="14758" y="6117"/>
                    <a:pt x="14103" y="6304"/>
                  </a:cubicBezTo>
                  <a:cubicBezTo>
                    <a:pt x="13942" y="6351"/>
                    <a:pt x="13779" y="6371"/>
                    <a:pt x="13616" y="6371"/>
                  </a:cubicBezTo>
                  <a:cubicBezTo>
                    <a:pt x="13113" y="6371"/>
                    <a:pt x="12614" y="6177"/>
                    <a:pt x="12168" y="5959"/>
                  </a:cubicBezTo>
                  <a:cubicBezTo>
                    <a:pt x="12143" y="5947"/>
                    <a:pt x="12117" y="5941"/>
                    <a:pt x="12092" y="5941"/>
                  </a:cubicBezTo>
                  <a:cubicBezTo>
                    <a:pt x="12020" y="5941"/>
                    <a:pt x="11955" y="5987"/>
                    <a:pt x="11951" y="6073"/>
                  </a:cubicBezTo>
                  <a:cubicBezTo>
                    <a:pt x="11910" y="7109"/>
                    <a:pt x="11878" y="8143"/>
                    <a:pt x="11849" y="9181"/>
                  </a:cubicBezTo>
                  <a:cubicBezTo>
                    <a:pt x="10812" y="9111"/>
                    <a:pt x="9779" y="9151"/>
                    <a:pt x="8741" y="9059"/>
                  </a:cubicBezTo>
                  <a:cubicBezTo>
                    <a:pt x="9531" y="7663"/>
                    <a:pt x="8734" y="5760"/>
                    <a:pt x="7056" y="5760"/>
                  </a:cubicBezTo>
                  <a:cubicBezTo>
                    <a:pt x="6961" y="5760"/>
                    <a:pt x="6863" y="5766"/>
                    <a:pt x="6762" y="5779"/>
                  </a:cubicBezTo>
                  <a:cubicBezTo>
                    <a:pt x="5192" y="5977"/>
                    <a:pt x="4639" y="7865"/>
                    <a:pt x="5640" y="8919"/>
                  </a:cubicBezTo>
                  <a:cubicBezTo>
                    <a:pt x="4917" y="8876"/>
                    <a:pt x="4195" y="8827"/>
                    <a:pt x="3473" y="8791"/>
                  </a:cubicBezTo>
                  <a:cubicBezTo>
                    <a:pt x="3470" y="8791"/>
                    <a:pt x="3467" y="8791"/>
                    <a:pt x="3464" y="8791"/>
                  </a:cubicBezTo>
                  <a:cubicBezTo>
                    <a:pt x="3345" y="8791"/>
                    <a:pt x="3304" y="8918"/>
                    <a:pt x="3347" y="9002"/>
                  </a:cubicBezTo>
                  <a:cubicBezTo>
                    <a:pt x="3369" y="9042"/>
                    <a:pt x="3406" y="9073"/>
                    <a:pt x="3462" y="9076"/>
                  </a:cubicBezTo>
                  <a:cubicBezTo>
                    <a:pt x="4328" y="9135"/>
                    <a:pt x="5194" y="9179"/>
                    <a:pt x="6061" y="9230"/>
                  </a:cubicBezTo>
                  <a:cubicBezTo>
                    <a:pt x="6064" y="9231"/>
                    <a:pt x="6068" y="9231"/>
                    <a:pt x="6071" y="9231"/>
                  </a:cubicBezTo>
                  <a:cubicBezTo>
                    <a:pt x="6207" y="9231"/>
                    <a:pt x="6257" y="9042"/>
                    <a:pt x="6143" y="8968"/>
                  </a:cubicBezTo>
                  <a:cubicBezTo>
                    <a:pt x="4870" y="8130"/>
                    <a:pt x="5373" y="6158"/>
                    <a:pt x="6910" y="6062"/>
                  </a:cubicBezTo>
                  <a:cubicBezTo>
                    <a:pt x="6955" y="6059"/>
                    <a:pt x="6998" y="6058"/>
                    <a:pt x="7041" y="6058"/>
                  </a:cubicBezTo>
                  <a:cubicBezTo>
                    <a:pt x="8623" y="6058"/>
                    <a:pt x="9229" y="7892"/>
                    <a:pt x="8375" y="9104"/>
                  </a:cubicBezTo>
                  <a:cubicBezTo>
                    <a:pt x="8306" y="9197"/>
                    <a:pt x="8387" y="9313"/>
                    <a:pt x="8489" y="9323"/>
                  </a:cubicBezTo>
                  <a:cubicBezTo>
                    <a:pt x="9140" y="9395"/>
                    <a:pt x="9815" y="9461"/>
                    <a:pt x="10485" y="9461"/>
                  </a:cubicBezTo>
                  <a:cubicBezTo>
                    <a:pt x="10916" y="9461"/>
                    <a:pt x="11345" y="9433"/>
                    <a:pt x="11764" y="9363"/>
                  </a:cubicBezTo>
                  <a:lnTo>
                    <a:pt x="11764" y="9363"/>
                  </a:lnTo>
                  <a:cubicBezTo>
                    <a:pt x="11631" y="9637"/>
                    <a:pt x="11720" y="10108"/>
                    <a:pt x="11730" y="10367"/>
                  </a:cubicBezTo>
                  <a:cubicBezTo>
                    <a:pt x="11749" y="10934"/>
                    <a:pt x="11792" y="11521"/>
                    <a:pt x="11964" y="12066"/>
                  </a:cubicBezTo>
                  <a:cubicBezTo>
                    <a:pt x="11969" y="12082"/>
                    <a:pt x="11977" y="12095"/>
                    <a:pt x="11991" y="12106"/>
                  </a:cubicBezTo>
                  <a:cubicBezTo>
                    <a:pt x="11936" y="12163"/>
                    <a:pt x="11989" y="12280"/>
                    <a:pt x="12073" y="12280"/>
                  </a:cubicBezTo>
                  <a:cubicBezTo>
                    <a:pt x="12081" y="12280"/>
                    <a:pt x="12089" y="12279"/>
                    <a:pt x="12098" y="12276"/>
                  </a:cubicBezTo>
                  <a:cubicBezTo>
                    <a:pt x="12383" y="12208"/>
                    <a:pt x="12695" y="12165"/>
                    <a:pt x="13005" y="12165"/>
                  </a:cubicBezTo>
                  <a:cubicBezTo>
                    <a:pt x="13850" y="12165"/>
                    <a:pt x="14676" y="12480"/>
                    <a:pt x="14876" y="13434"/>
                  </a:cubicBezTo>
                  <a:cubicBezTo>
                    <a:pt x="15021" y="14135"/>
                    <a:pt x="14603" y="14715"/>
                    <a:pt x="13925" y="14893"/>
                  </a:cubicBezTo>
                  <a:cubicBezTo>
                    <a:pt x="13762" y="14935"/>
                    <a:pt x="13600" y="14955"/>
                    <a:pt x="13439" y="14955"/>
                  </a:cubicBezTo>
                  <a:cubicBezTo>
                    <a:pt x="12989" y="14955"/>
                    <a:pt x="12551" y="14804"/>
                    <a:pt x="12147" y="14589"/>
                  </a:cubicBezTo>
                  <a:cubicBezTo>
                    <a:pt x="12123" y="14576"/>
                    <a:pt x="12099" y="14571"/>
                    <a:pt x="12077" y="14571"/>
                  </a:cubicBezTo>
                  <a:cubicBezTo>
                    <a:pt x="11970" y="14571"/>
                    <a:pt x="11894" y="14701"/>
                    <a:pt x="11964" y="14787"/>
                  </a:cubicBezTo>
                  <a:lnTo>
                    <a:pt x="11964" y="14788"/>
                  </a:lnTo>
                  <a:cubicBezTo>
                    <a:pt x="11851" y="15699"/>
                    <a:pt x="11843" y="16630"/>
                    <a:pt x="11815" y="17550"/>
                  </a:cubicBezTo>
                  <a:cubicBezTo>
                    <a:pt x="11025" y="17583"/>
                    <a:pt x="10233" y="17615"/>
                    <a:pt x="9442" y="17647"/>
                  </a:cubicBezTo>
                  <a:cubicBezTo>
                    <a:pt x="10301" y="16538"/>
                    <a:pt x="9406" y="14911"/>
                    <a:pt x="7953" y="14891"/>
                  </a:cubicBezTo>
                  <a:cubicBezTo>
                    <a:pt x="7944" y="14891"/>
                    <a:pt x="7935" y="14890"/>
                    <a:pt x="7925" y="14890"/>
                  </a:cubicBezTo>
                  <a:cubicBezTo>
                    <a:pt x="6537" y="14890"/>
                    <a:pt x="5354" y="16475"/>
                    <a:pt x="6290" y="17561"/>
                  </a:cubicBezTo>
                  <a:cubicBezTo>
                    <a:pt x="5893" y="17557"/>
                    <a:pt x="5497" y="17550"/>
                    <a:pt x="5099" y="17547"/>
                  </a:cubicBezTo>
                  <a:cubicBezTo>
                    <a:pt x="5094" y="17547"/>
                    <a:pt x="5088" y="17547"/>
                    <a:pt x="5082" y="17547"/>
                  </a:cubicBezTo>
                  <a:cubicBezTo>
                    <a:pt x="4867" y="17547"/>
                    <a:pt x="4413" y="17604"/>
                    <a:pt x="4038" y="17604"/>
                  </a:cubicBezTo>
                  <a:cubicBezTo>
                    <a:pt x="3821" y="17604"/>
                    <a:pt x="3630" y="17585"/>
                    <a:pt x="3528" y="17524"/>
                  </a:cubicBezTo>
                  <a:cubicBezTo>
                    <a:pt x="3177" y="17317"/>
                    <a:pt x="3322" y="16665"/>
                    <a:pt x="3322" y="16299"/>
                  </a:cubicBezTo>
                  <a:cubicBezTo>
                    <a:pt x="3323" y="15739"/>
                    <a:pt x="3342" y="15182"/>
                    <a:pt x="3374" y="14623"/>
                  </a:cubicBezTo>
                  <a:cubicBezTo>
                    <a:pt x="3379" y="14532"/>
                    <a:pt x="3301" y="14474"/>
                    <a:pt x="3224" y="14474"/>
                  </a:cubicBezTo>
                  <a:cubicBezTo>
                    <a:pt x="3178" y="14474"/>
                    <a:pt x="3133" y="14494"/>
                    <a:pt x="3105" y="14539"/>
                  </a:cubicBezTo>
                  <a:cubicBezTo>
                    <a:pt x="2810" y="15012"/>
                    <a:pt x="2360" y="15222"/>
                    <a:pt x="1914" y="15222"/>
                  </a:cubicBezTo>
                  <a:cubicBezTo>
                    <a:pt x="1188" y="15222"/>
                    <a:pt x="471" y="14667"/>
                    <a:pt x="443" y="13784"/>
                  </a:cubicBezTo>
                  <a:cubicBezTo>
                    <a:pt x="410" y="12731"/>
                    <a:pt x="1301" y="11996"/>
                    <a:pt x="2245" y="11996"/>
                  </a:cubicBezTo>
                  <a:cubicBezTo>
                    <a:pt x="2550" y="11996"/>
                    <a:pt x="2861" y="12073"/>
                    <a:pt x="3148" y="12240"/>
                  </a:cubicBezTo>
                  <a:cubicBezTo>
                    <a:pt x="3169" y="12253"/>
                    <a:pt x="3194" y="12259"/>
                    <a:pt x="3218" y="12259"/>
                  </a:cubicBezTo>
                  <a:cubicBezTo>
                    <a:pt x="3287" y="12259"/>
                    <a:pt x="3355" y="12211"/>
                    <a:pt x="3353" y="12132"/>
                  </a:cubicBezTo>
                  <a:cubicBezTo>
                    <a:pt x="3337" y="11094"/>
                    <a:pt x="3358" y="10055"/>
                    <a:pt x="3306" y="9017"/>
                  </a:cubicBezTo>
                  <a:cubicBezTo>
                    <a:pt x="3306" y="9016"/>
                    <a:pt x="3306" y="9013"/>
                    <a:pt x="3305" y="9012"/>
                  </a:cubicBezTo>
                  <a:cubicBezTo>
                    <a:pt x="3301" y="8963"/>
                    <a:pt x="3261" y="8937"/>
                    <a:pt x="3223" y="8937"/>
                  </a:cubicBezTo>
                  <a:cubicBezTo>
                    <a:pt x="3186" y="8937"/>
                    <a:pt x="3150" y="8961"/>
                    <a:pt x="3148" y="9011"/>
                  </a:cubicBezTo>
                  <a:cubicBezTo>
                    <a:pt x="3094" y="9977"/>
                    <a:pt x="3104" y="10943"/>
                    <a:pt x="3089" y="11909"/>
                  </a:cubicBezTo>
                  <a:cubicBezTo>
                    <a:pt x="2817" y="11787"/>
                    <a:pt x="2529" y="11729"/>
                    <a:pt x="2244" y="11729"/>
                  </a:cubicBezTo>
                  <a:cubicBezTo>
                    <a:pt x="1100" y="11729"/>
                    <a:pt x="1" y="12648"/>
                    <a:pt x="163" y="13940"/>
                  </a:cubicBezTo>
                  <a:cubicBezTo>
                    <a:pt x="287" y="14929"/>
                    <a:pt x="1096" y="15518"/>
                    <a:pt x="1914" y="15518"/>
                  </a:cubicBezTo>
                  <a:cubicBezTo>
                    <a:pt x="2324" y="15518"/>
                    <a:pt x="2736" y="15370"/>
                    <a:pt x="3065" y="15051"/>
                  </a:cubicBezTo>
                  <a:lnTo>
                    <a:pt x="3065" y="15051"/>
                  </a:lnTo>
                  <a:cubicBezTo>
                    <a:pt x="3032" y="15922"/>
                    <a:pt x="3029" y="16789"/>
                    <a:pt x="3066" y="17660"/>
                  </a:cubicBezTo>
                  <a:cubicBezTo>
                    <a:pt x="3068" y="17702"/>
                    <a:pt x="3084" y="17740"/>
                    <a:pt x="3110" y="17769"/>
                  </a:cubicBezTo>
                  <a:cubicBezTo>
                    <a:pt x="2968" y="18928"/>
                    <a:pt x="2969" y="20077"/>
                    <a:pt x="3101" y="21237"/>
                  </a:cubicBezTo>
                  <a:cubicBezTo>
                    <a:pt x="3109" y="21306"/>
                    <a:pt x="3171" y="21341"/>
                    <a:pt x="3233" y="21341"/>
                  </a:cubicBezTo>
                  <a:cubicBezTo>
                    <a:pt x="3279" y="21341"/>
                    <a:pt x="3326" y="21321"/>
                    <a:pt x="3349" y="21280"/>
                  </a:cubicBezTo>
                  <a:cubicBezTo>
                    <a:pt x="3708" y="20663"/>
                    <a:pt x="4301" y="20381"/>
                    <a:pt x="4890" y="20381"/>
                  </a:cubicBezTo>
                  <a:cubicBezTo>
                    <a:pt x="5750" y="20381"/>
                    <a:pt x="6600" y="20985"/>
                    <a:pt x="6688" y="22027"/>
                  </a:cubicBezTo>
                  <a:cubicBezTo>
                    <a:pt x="6801" y="23370"/>
                    <a:pt x="5749" y="24165"/>
                    <a:pt x="4623" y="24165"/>
                  </a:cubicBezTo>
                  <a:cubicBezTo>
                    <a:pt x="4154" y="24165"/>
                    <a:pt x="3671" y="24027"/>
                    <a:pt x="3254" y="23733"/>
                  </a:cubicBezTo>
                  <a:cubicBezTo>
                    <a:pt x="3233" y="23717"/>
                    <a:pt x="3207" y="23710"/>
                    <a:pt x="3182" y="23710"/>
                  </a:cubicBezTo>
                  <a:cubicBezTo>
                    <a:pt x="3107" y="23710"/>
                    <a:pt x="3031" y="23769"/>
                    <a:pt x="3033" y="23848"/>
                  </a:cubicBezTo>
                  <a:cubicBezTo>
                    <a:pt x="3063" y="25185"/>
                    <a:pt x="3092" y="26522"/>
                    <a:pt x="3121" y="27859"/>
                  </a:cubicBezTo>
                  <a:cubicBezTo>
                    <a:pt x="3123" y="27929"/>
                    <a:pt x="3176" y="28008"/>
                    <a:pt x="3254" y="28008"/>
                  </a:cubicBezTo>
                  <a:cubicBezTo>
                    <a:pt x="3256" y="28008"/>
                    <a:pt x="3258" y="28008"/>
                    <a:pt x="3260" y="28008"/>
                  </a:cubicBezTo>
                  <a:lnTo>
                    <a:pt x="5936" y="27908"/>
                  </a:lnTo>
                  <a:lnTo>
                    <a:pt x="5936" y="27908"/>
                  </a:lnTo>
                  <a:cubicBezTo>
                    <a:pt x="5183" y="29355"/>
                    <a:pt x="6149" y="31168"/>
                    <a:pt x="7806" y="31168"/>
                  </a:cubicBezTo>
                  <a:cubicBezTo>
                    <a:pt x="7906" y="31168"/>
                    <a:pt x="8009" y="31162"/>
                    <a:pt x="8114" y="31148"/>
                  </a:cubicBezTo>
                  <a:cubicBezTo>
                    <a:pt x="9848" y="30924"/>
                    <a:pt x="10491" y="28942"/>
                    <a:pt x="9532" y="27636"/>
                  </a:cubicBezTo>
                  <a:lnTo>
                    <a:pt x="9532" y="27636"/>
                  </a:lnTo>
                  <a:cubicBezTo>
                    <a:pt x="9595" y="27637"/>
                    <a:pt x="9657" y="27638"/>
                    <a:pt x="9719" y="27638"/>
                  </a:cubicBezTo>
                  <a:cubicBezTo>
                    <a:pt x="10385" y="27638"/>
                    <a:pt x="11034" y="27557"/>
                    <a:pt x="11692" y="27390"/>
                  </a:cubicBezTo>
                  <a:cubicBezTo>
                    <a:pt x="11735" y="27379"/>
                    <a:pt x="11766" y="27353"/>
                    <a:pt x="11781" y="27320"/>
                  </a:cubicBezTo>
                  <a:lnTo>
                    <a:pt x="15218" y="27417"/>
                  </a:lnTo>
                  <a:cubicBezTo>
                    <a:pt x="15220" y="27417"/>
                    <a:pt x="15221" y="27417"/>
                    <a:pt x="15223" y="27417"/>
                  </a:cubicBezTo>
                  <a:cubicBezTo>
                    <a:pt x="15369" y="27417"/>
                    <a:pt x="15412" y="27234"/>
                    <a:pt x="15301" y="27150"/>
                  </a:cubicBezTo>
                  <a:cubicBezTo>
                    <a:pt x="14304" y="26402"/>
                    <a:pt x="14527" y="24492"/>
                    <a:pt x="15912" y="24356"/>
                  </a:cubicBezTo>
                  <a:cubicBezTo>
                    <a:pt x="15959" y="24352"/>
                    <a:pt x="16007" y="24349"/>
                    <a:pt x="16054" y="24349"/>
                  </a:cubicBezTo>
                  <a:cubicBezTo>
                    <a:pt x="16593" y="24349"/>
                    <a:pt x="17118" y="24645"/>
                    <a:pt x="17424" y="25085"/>
                  </a:cubicBezTo>
                  <a:cubicBezTo>
                    <a:pt x="17894" y="25763"/>
                    <a:pt x="17591" y="26476"/>
                    <a:pt x="17361" y="27183"/>
                  </a:cubicBezTo>
                  <a:cubicBezTo>
                    <a:pt x="17333" y="27272"/>
                    <a:pt x="17400" y="27367"/>
                    <a:pt x="17494" y="27370"/>
                  </a:cubicBezTo>
                  <a:cubicBezTo>
                    <a:pt x="18646" y="27419"/>
                    <a:pt x="19795" y="27465"/>
                    <a:pt x="20947" y="27512"/>
                  </a:cubicBezTo>
                  <a:cubicBezTo>
                    <a:pt x="20949" y="27512"/>
                    <a:pt x="20950" y="27512"/>
                    <a:pt x="20951" y="27512"/>
                  </a:cubicBezTo>
                  <a:cubicBezTo>
                    <a:pt x="21009" y="27512"/>
                    <a:pt x="21072" y="27469"/>
                    <a:pt x="21089" y="27411"/>
                  </a:cubicBezTo>
                  <a:cubicBezTo>
                    <a:pt x="22049" y="27394"/>
                    <a:pt x="23005" y="27373"/>
                    <a:pt x="23963" y="27350"/>
                  </a:cubicBezTo>
                  <a:lnTo>
                    <a:pt x="23963" y="27350"/>
                  </a:lnTo>
                  <a:cubicBezTo>
                    <a:pt x="22899" y="28632"/>
                    <a:pt x="23585" y="30732"/>
                    <a:pt x="25405" y="30829"/>
                  </a:cubicBezTo>
                  <a:cubicBezTo>
                    <a:pt x="25448" y="30831"/>
                    <a:pt x="25490" y="30832"/>
                    <a:pt x="25532" y="30832"/>
                  </a:cubicBezTo>
                  <a:cubicBezTo>
                    <a:pt x="27294" y="30832"/>
                    <a:pt x="28133" y="28826"/>
                    <a:pt x="27170" y="27465"/>
                  </a:cubicBezTo>
                  <a:cubicBezTo>
                    <a:pt x="27613" y="27423"/>
                    <a:pt x="28055" y="27401"/>
                    <a:pt x="28497" y="27401"/>
                  </a:cubicBezTo>
                  <a:cubicBezTo>
                    <a:pt x="28903" y="27401"/>
                    <a:pt x="29309" y="27419"/>
                    <a:pt x="29718" y="27456"/>
                  </a:cubicBezTo>
                  <a:cubicBezTo>
                    <a:pt x="29720" y="27456"/>
                    <a:pt x="29723" y="27456"/>
                    <a:pt x="29726" y="27456"/>
                  </a:cubicBezTo>
                  <a:cubicBezTo>
                    <a:pt x="29802" y="27456"/>
                    <a:pt x="29868" y="27388"/>
                    <a:pt x="29870" y="27317"/>
                  </a:cubicBezTo>
                  <a:cubicBezTo>
                    <a:pt x="29907" y="26185"/>
                    <a:pt x="29947" y="25054"/>
                    <a:pt x="29985" y="23922"/>
                  </a:cubicBezTo>
                  <a:cubicBezTo>
                    <a:pt x="29988" y="23827"/>
                    <a:pt x="29915" y="23777"/>
                    <a:pt x="29841" y="23777"/>
                  </a:cubicBezTo>
                  <a:cubicBezTo>
                    <a:pt x="29826" y="23777"/>
                    <a:pt x="29811" y="23779"/>
                    <a:pt x="29797" y="23783"/>
                  </a:cubicBezTo>
                  <a:cubicBezTo>
                    <a:pt x="29812" y="23768"/>
                    <a:pt x="29829" y="23754"/>
                    <a:pt x="29844" y="23738"/>
                  </a:cubicBezTo>
                  <a:cubicBezTo>
                    <a:pt x="29918" y="23662"/>
                    <a:pt x="29853" y="23559"/>
                    <a:pt x="29771" y="23559"/>
                  </a:cubicBezTo>
                  <a:cubicBezTo>
                    <a:pt x="29748" y="23559"/>
                    <a:pt x="29725" y="23567"/>
                    <a:pt x="29702" y="23585"/>
                  </a:cubicBezTo>
                  <a:cubicBezTo>
                    <a:pt x="29335" y="23881"/>
                    <a:pt x="28899" y="24023"/>
                    <a:pt x="28473" y="24023"/>
                  </a:cubicBezTo>
                  <a:cubicBezTo>
                    <a:pt x="27667" y="24023"/>
                    <a:pt x="26898" y="23515"/>
                    <a:pt x="26708" y="22587"/>
                  </a:cubicBezTo>
                  <a:cubicBezTo>
                    <a:pt x="26449" y="21311"/>
                    <a:pt x="27272" y="20885"/>
                    <a:pt x="28209" y="20885"/>
                  </a:cubicBezTo>
                  <a:cubicBezTo>
                    <a:pt x="28693" y="20885"/>
                    <a:pt x="29207" y="20999"/>
                    <a:pt x="29618" y="21167"/>
                  </a:cubicBezTo>
                  <a:cubicBezTo>
                    <a:pt x="29635" y="21174"/>
                    <a:pt x="29651" y="21177"/>
                    <a:pt x="29667" y="21177"/>
                  </a:cubicBezTo>
                  <a:cubicBezTo>
                    <a:pt x="29754" y="21177"/>
                    <a:pt x="29816" y="21080"/>
                    <a:pt x="29803" y="20996"/>
                  </a:cubicBezTo>
                  <a:cubicBezTo>
                    <a:pt x="29668" y="20064"/>
                    <a:pt x="29465" y="19153"/>
                    <a:pt x="29187" y="18256"/>
                  </a:cubicBezTo>
                  <a:cubicBezTo>
                    <a:pt x="29181" y="18237"/>
                    <a:pt x="29171" y="18226"/>
                    <a:pt x="29164" y="18212"/>
                  </a:cubicBezTo>
                  <a:cubicBezTo>
                    <a:pt x="29166" y="18205"/>
                    <a:pt x="29170" y="18197"/>
                    <a:pt x="29170" y="18187"/>
                  </a:cubicBezTo>
                  <a:cubicBezTo>
                    <a:pt x="29184" y="17372"/>
                    <a:pt x="29230" y="16561"/>
                    <a:pt x="29305" y="15751"/>
                  </a:cubicBezTo>
                  <a:cubicBezTo>
                    <a:pt x="29660" y="15948"/>
                    <a:pt x="30045" y="16041"/>
                    <a:pt x="30421" y="16041"/>
                  </a:cubicBezTo>
                  <a:cubicBezTo>
                    <a:pt x="31540" y="16041"/>
                    <a:pt x="32581" y="15223"/>
                    <a:pt x="32505" y="13900"/>
                  </a:cubicBezTo>
                  <a:cubicBezTo>
                    <a:pt x="32441" y="12793"/>
                    <a:pt x="31537" y="12114"/>
                    <a:pt x="30588" y="12114"/>
                  </a:cubicBezTo>
                  <a:cubicBezTo>
                    <a:pt x="30217" y="12114"/>
                    <a:pt x="29840" y="12218"/>
                    <a:pt x="29503" y="12441"/>
                  </a:cubicBezTo>
                  <a:cubicBezTo>
                    <a:pt x="29497" y="11471"/>
                    <a:pt x="29545" y="10508"/>
                    <a:pt x="29654" y="9542"/>
                  </a:cubicBezTo>
                  <a:cubicBezTo>
                    <a:pt x="29663" y="9467"/>
                    <a:pt x="29589" y="9393"/>
                    <a:pt x="29515" y="9393"/>
                  </a:cubicBezTo>
                  <a:cubicBezTo>
                    <a:pt x="29515" y="9393"/>
                    <a:pt x="29514" y="9393"/>
                    <a:pt x="29514" y="9393"/>
                  </a:cubicBezTo>
                  <a:cubicBezTo>
                    <a:pt x="28364" y="9399"/>
                    <a:pt x="27216" y="9408"/>
                    <a:pt x="26068" y="9415"/>
                  </a:cubicBezTo>
                  <a:cubicBezTo>
                    <a:pt x="25947" y="9415"/>
                    <a:pt x="25864" y="9565"/>
                    <a:pt x="25956" y="9659"/>
                  </a:cubicBezTo>
                  <a:cubicBezTo>
                    <a:pt x="26752" y="10482"/>
                    <a:pt x="26319" y="11948"/>
                    <a:pt x="25098" y="11948"/>
                  </a:cubicBezTo>
                  <a:cubicBezTo>
                    <a:pt x="25083" y="11948"/>
                    <a:pt x="25067" y="11948"/>
                    <a:pt x="25052" y="11947"/>
                  </a:cubicBezTo>
                  <a:cubicBezTo>
                    <a:pt x="23805" y="11909"/>
                    <a:pt x="23433" y="10387"/>
                    <a:pt x="24292" y="9608"/>
                  </a:cubicBezTo>
                  <a:cubicBezTo>
                    <a:pt x="24386" y="9521"/>
                    <a:pt x="24322" y="9362"/>
                    <a:pt x="24198" y="9356"/>
                  </a:cubicBezTo>
                  <a:cubicBezTo>
                    <a:pt x="23467" y="9318"/>
                    <a:pt x="22735" y="9294"/>
                    <a:pt x="22004" y="9294"/>
                  </a:cubicBezTo>
                  <a:cubicBezTo>
                    <a:pt x="21465" y="9294"/>
                    <a:pt x="20926" y="9307"/>
                    <a:pt x="20388" y="9337"/>
                  </a:cubicBezTo>
                  <a:cubicBezTo>
                    <a:pt x="20372" y="9299"/>
                    <a:pt x="20351" y="9263"/>
                    <a:pt x="20326" y="9230"/>
                  </a:cubicBezTo>
                  <a:cubicBezTo>
                    <a:pt x="20326" y="9224"/>
                    <a:pt x="20330" y="9219"/>
                    <a:pt x="20331" y="9213"/>
                  </a:cubicBezTo>
                  <a:cubicBezTo>
                    <a:pt x="20417" y="8231"/>
                    <a:pt x="20464" y="7249"/>
                    <a:pt x="20478" y="6263"/>
                  </a:cubicBezTo>
                  <a:cubicBezTo>
                    <a:pt x="20479" y="6180"/>
                    <a:pt x="20412" y="6114"/>
                    <a:pt x="20332" y="6114"/>
                  </a:cubicBezTo>
                  <a:cubicBezTo>
                    <a:pt x="20322" y="6114"/>
                    <a:pt x="20312" y="6115"/>
                    <a:pt x="20301" y="6117"/>
                  </a:cubicBezTo>
                  <a:cubicBezTo>
                    <a:pt x="19943" y="6195"/>
                    <a:pt x="19572" y="6267"/>
                    <a:pt x="19204" y="6267"/>
                  </a:cubicBezTo>
                  <a:cubicBezTo>
                    <a:pt x="18989" y="6267"/>
                    <a:pt x="18775" y="6243"/>
                    <a:pt x="18565" y="6180"/>
                  </a:cubicBezTo>
                  <a:cubicBezTo>
                    <a:pt x="17861" y="5972"/>
                    <a:pt x="17359" y="5201"/>
                    <a:pt x="17776" y="4504"/>
                  </a:cubicBezTo>
                  <a:cubicBezTo>
                    <a:pt x="18085" y="3986"/>
                    <a:pt x="18912" y="3556"/>
                    <a:pt x="19634" y="3556"/>
                  </a:cubicBezTo>
                  <a:cubicBezTo>
                    <a:pt x="20048" y="3556"/>
                    <a:pt x="20427" y="3697"/>
                    <a:pt x="20656" y="4042"/>
                  </a:cubicBezTo>
                  <a:cubicBezTo>
                    <a:pt x="20687" y="4090"/>
                    <a:pt x="20741" y="4114"/>
                    <a:pt x="20792" y="4114"/>
                  </a:cubicBezTo>
                  <a:cubicBezTo>
                    <a:pt x="20862" y="4114"/>
                    <a:pt x="20928" y="4070"/>
                    <a:pt x="20928" y="3980"/>
                  </a:cubicBezTo>
                  <a:lnTo>
                    <a:pt x="20928" y="168"/>
                  </a:lnTo>
                  <a:cubicBezTo>
                    <a:pt x="20927" y="88"/>
                    <a:pt x="20870" y="21"/>
                    <a:pt x="20789" y="16"/>
                  </a:cubicBezTo>
                  <a:cubicBezTo>
                    <a:pt x="20569" y="6"/>
                    <a:pt x="20349" y="1"/>
                    <a:pt x="201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7"/>
            <p:cNvSpPr/>
            <p:nvPr/>
          </p:nvSpPr>
          <p:spPr>
            <a:xfrm>
              <a:off x="7484943" y="1906063"/>
              <a:ext cx="670820" cy="476911"/>
            </a:xfrm>
            <a:custGeom>
              <a:rect b="b" l="l" r="r" t="t"/>
              <a:pathLst>
                <a:path extrusionOk="0" h="8463" w="11904">
                  <a:moveTo>
                    <a:pt x="1078" y="1"/>
                  </a:moveTo>
                  <a:cubicBezTo>
                    <a:pt x="746" y="1"/>
                    <a:pt x="414" y="2"/>
                    <a:pt x="82" y="4"/>
                  </a:cubicBezTo>
                  <a:cubicBezTo>
                    <a:pt x="100" y="243"/>
                    <a:pt x="57" y="513"/>
                    <a:pt x="53" y="690"/>
                  </a:cubicBezTo>
                  <a:cubicBezTo>
                    <a:pt x="48" y="1277"/>
                    <a:pt x="51" y="1868"/>
                    <a:pt x="29" y="2456"/>
                  </a:cubicBezTo>
                  <a:cubicBezTo>
                    <a:pt x="28" y="2488"/>
                    <a:pt x="16" y="2514"/>
                    <a:pt x="0" y="2534"/>
                  </a:cubicBezTo>
                  <a:cubicBezTo>
                    <a:pt x="360" y="2323"/>
                    <a:pt x="801" y="2218"/>
                    <a:pt x="1245" y="2218"/>
                  </a:cubicBezTo>
                  <a:cubicBezTo>
                    <a:pt x="2337" y="2218"/>
                    <a:pt x="3447" y="2851"/>
                    <a:pt x="3411" y="4076"/>
                  </a:cubicBezTo>
                  <a:cubicBezTo>
                    <a:pt x="3382" y="5077"/>
                    <a:pt x="2394" y="5650"/>
                    <a:pt x="1444" y="5650"/>
                  </a:cubicBezTo>
                  <a:cubicBezTo>
                    <a:pt x="1050" y="5650"/>
                    <a:pt x="663" y="5552"/>
                    <a:pt x="353" y="5345"/>
                  </a:cubicBezTo>
                  <a:lnTo>
                    <a:pt x="353" y="5345"/>
                  </a:lnTo>
                  <a:cubicBezTo>
                    <a:pt x="602" y="6286"/>
                    <a:pt x="578" y="7280"/>
                    <a:pt x="411" y="8232"/>
                  </a:cubicBezTo>
                  <a:cubicBezTo>
                    <a:pt x="1397" y="8292"/>
                    <a:pt x="2384" y="8322"/>
                    <a:pt x="3370" y="8323"/>
                  </a:cubicBezTo>
                  <a:cubicBezTo>
                    <a:pt x="2835" y="7238"/>
                    <a:pt x="3294" y="5606"/>
                    <a:pt x="4679" y="5529"/>
                  </a:cubicBezTo>
                  <a:cubicBezTo>
                    <a:pt x="4708" y="5527"/>
                    <a:pt x="4737" y="5527"/>
                    <a:pt x="4767" y="5527"/>
                  </a:cubicBezTo>
                  <a:cubicBezTo>
                    <a:pt x="5347" y="5527"/>
                    <a:pt x="5946" y="5835"/>
                    <a:pt x="6263" y="6321"/>
                  </a:cubicBezTo>
                  <a:cubicBezTo>
                    <a:pt x="6702" y="7000"/>
                    <a:pt x="6418" y="7716"/>
                    <a:pt x="6053" y="8350"/>
                  </a:cubicBezTo>
                  <a:cubicBezTo>
                    <a:pt x="6450" y="8365"/>
                    <a:pt x="6846" y="8380"/>
                    <a:pt x="7241" y="8395"/>
                  </a:cubicBezTo>
                  <a:cubicBezTo>
                    <a:pt x="7416" y="8401"/>
                    <a:pt x="7752" y="8462"/>
                    <a:pt x="8032" y="8462"/>
                  </a:cubicBezTo>
                  <a:cubicBezTo>
                    <a:pt x="8206" y="8462"/>
                    <a:pt x="8359" y="8439"/>
                    <a:pt x="8439" y="8364"/>
                  </a:cubicBezTo>
                  <a:cubicBezTo>
                    <a:pt x="8642" y="8177"/>
                    <a:pt x="8555" y="7405"/>
                    <a:pt x="8576" y="7102"/>
                  </a:cubicBezTo>
                  <a:cubicBezTo>
                    <a:pt x="8602" y="6705"/>
                    <a:pt x="8637" y="6309"/>
                    <a:pt x="8677" y="5915"/>
                  </a:cubicBezTo>
                  <a:cubicBezTo>
                    <a:pt x="8685" y="5838"/>
                    <a:pt x="8752" y="5774"/>
                    <a:pt x="8825" y="5774"/>
                  </a:cubicBezTo>
                  <a:cubicBezTo>
                    <a:pt x="8850" y="5774"/>
                    <a:pt x="8876" y="5781"/>
                    <a:pt x="8900" y="5798"/>
                  </a:cubicBezTo>
                  <a:cubicBezTo>
                    <a:pt x="9259" y="6048"/>
                    <a:pt x="9675" y="6168"/>
                    <a:pt x="10079" y="6168"/>
                  </a:cubicBezTo>
                  <a:cubicBezTo>
                    <a:pt x="10973" y="6168"/>
                    <a:pt x="11810" y="5582"/>
                    <a:pt x="11859" y="4522"/>
                  </a:cubicBezTo>
                  <a:cubicBezTo>
                    <a:pt x="11904" y="3488"/>
                    <a:pt x="11090" y="2814"/>
                    <a:pt x="10225" y="2814"/>
                  </a:cubicBezTo>
                  <a:cubicBezTo>
                    <a:pt x="9834" y="2814"/>
                    <a:pt x="9433" y="2952"/>
                    <a:pt x="9096" y="3255"/>
                  </a:cubicBezTo>
                  <a:cubicBezTo>
                    <a:pt x="9068" y="3281"/>
                    <a:pt x="9035" y="3293"/>
                    <a:pt x="9003" y="3293"/>
                  </a:cubicBezTo>
                  <a:cubicBezTo>
                    <a:pt x="8927" y="3293"/>
                    <a:pt x="8855" y="3228"/>
                    <a:pt x="8853" y="3139"/>
                  </a:cubicBezTo>
                  <a:cubicBezTo>
                    <a:pt x="8842" y="2551"/>
                    <a:pt x="8847" y="1964"/>
                    <a:pt x="8878" y="1378"/>
                  </a:cubicBezTo>
                  <a:cubicBezTo>
                    <a:pt x="8899" y="1042"/>
                    <a:pt x="9128" y="317"/>
                    <a:pt x="8831" y="95"/>
                  </a:cubicBezTo>
                  <a:cubicBezTo>
                    <a:pt x="8763" y="43"/>
                    <a:pt x="8602" y="26"/>
                    <a:pt x="8408" y="26"/>
                  </a:cubicBezTo>
                  <a:cubicBezTo>
                    <a:pt x="8000" y="26"/>
                    <a:pt x="7441" y="103"/>
                    <a:pt x="7264" y="104"/>
                  </a:cubicBezTo>
                  <a:cubicBezTo>
                    <a:pt x="6844" y="108"/>
                    <a:pt x="6424" y="110"/>
                    <a:pt x="6003" y="112"/>
                  </a:cubicBezTo>
                  <a:cubicBezTo>
                    <a:pt x="6689" y="1135"/>
                    <a:pt x="6105" y="2649"/>
                    <a:pt x="4753" y="2649"/>
                  </a:cubicBezTo>
                  <a:cubicBezTo>
                    <a:pt x="4729" y="2649"/>
                    <a:pt x="4705" y="2648"/>
                    <a:pt x="4681" y="2647"/>
                  </a:cubicBezTo>
                  <a:cubicBezTo>
                    <a:pt x="3289" y="2596"/>
                    <a:pt x="2763" y="1042"/>
                    <a:pt x="3519" y="44"/>
                  </a:cubicBezTo>
                  <a:cubicBezTo>
                    <a:pt x="2705" y="10"/>
                    <a:pt x="1892" y="1"/>
                    <a:pt x="10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7"/>
            <p:cNvSpPr/>
            <p:nvPr/>
          </p:nvSpPr>
          <p:spPr>
            <a:xfrm>
              <a:off x="7502863" y="2233697"/>
              <a:ext cx="511906" cy="853459"/>
            </a:xfrm>
            <a:custGeom>
              <a:rect b="b" l="l" r="r" t="t"/>
              <a:pathLst>
                <a:path extrusionOk="0" h="15145" w="9084">
                  <a:moveTo>
                    <a:pt x="4444" y="0"/>
                  </a:moveTo>
                  <a:cubicBezTo>
                    <a:pt x="4363" y="0"/>
                    <a:pt x="4282" y="8"/>
                    <a:pt x="4203" y="23"/>
                  </a:cubicBezTo>
                  <a:cubicBezTo>
                    <a:pt x="3037" y="252"/>
                    <a:pt x="2872" y="1751"/>
                    <a:pt x="3433" y="2584"/>
                  </a:cubicBezTo>
                  <a:cubicBezTo>
                    <a:pt x="3497" y="2682"/>
                    <a:pt x="3398" y="2796"/>
                    <a:pt x="3298" y="2797"/>
                  </a:cubicBezTo>
                  <a:cubicBezTo>
                    <a:pt x="3215" y="2797"/>
                    <a:pt x="3133" y="2798"/>
                    <a:pt x="3050" y="2798"/>
                  </a:cubicBezTo>
                  <a:cubicBezTo>
                    <a:pt x="2035" y="2798"/>
                    <a:pt x="1021" y="2768"/>
                    <a:pt x="7" y="2703"/>
                  </a:cubicBezTo>
                  <a:cubicBezTo>
                    <a:pt x="6" y="2703"/>
                    <a:pt x="2" y="2702"/>
                    <a:pt x="1" y="2702"/>
                  </a:cubicBezTo>
                  <a:lnTo>
                    <a:pt x="1" y="2702"/>
                  </a:lnTo>
                  <a:cubicBezTo>
                    <a:pt x="2" y="2710"/>
                    <a:pt x="4" y="2717"/>
                    <a:pt x="6" y="2727"/>
                  </a:cubicBezTo>
                  <a:cubicBezTo>
                    <a:pt x="55" y="3809"/>
                    <a:pt x="54" y="4893"/>
                    <a:pt x="21" y="5977"/>
                  </a:cubicBezTo>
                  <a:cubicBezTo>
                    <a:pt x="555" y="5652"/>
                    <a:pt x="1175" y="5349"/>
                    <a:pt x="1796" y="5349"/>
                  </a:cubicBezTo>
                  <a:cubicBezTo>
                    <a:pt x="2046" y="5349"/>
                    <a:pt x="2296" y="5398"/>
                    <a:pt x="2541" y="5515"/>
                  </a:cubicBezTo>
                  <a:cubicBezTo>
                    <a:pt x="3254" y="5853"/>
                    <a:pt x="3850" y="6795"/>
                    <a:pt x="3816" y="7591"/>
                  </a:cubicBezTo>
                  <a:cubicBezTo>
                    <a:pt x="3768" y="8710"/>
                    <a:pt x="2813" y="9187"/>
                    <a:pt x="1816" y="9187"/>
                  </a:cubicBezTo>
                  <a:cubicBezTo>
                    <a:pt x="1239" y="9187"/>
                    <a:pt x="647" y="9028"/>
                    <a:pt x="209" y="8740"/>
                  </a:cubicBezTo>
                  <a:lnTo>
                    <a:pt x="209" y="8740"/>
                  </a:lnTo>
                  <a:lnTo>
                    <a:pt x="408" y="11790"/>
                  </a:lnTo>
                  <a:cubicBezTo>
                    <a:pt x="1482" y="11743"/>
                    <a:pt x="2556" y="11705"/>
                    <a:pt x="3629" y="11662"/>
                  </a:cubicBezTo>
                  <a:cubicBezTo>
                    <a:pt x="3630" y="11662"/>
                    <a:pt x="3631" y="11662"/>
                    <a:pt x="3632" y="11662"/>
                  </a:cubicBezTo>
                  <a:cubicBezTo>
                    <a:pt x="3756" y="11662"/>
                    <a:pt x="3807" y="11831"/>
                    <a:pt x="3721" y="11908"/>
                  </a:cubicBezTo>
                  <a:cubicBezTo>
                    <a:pt x="2521" y="12975"/>
                    <a:pt x="3045" y="15047"/>
                    <a:pt x="4739" y="15141"/>
                  </a:cubicBezTo>
                  <a:cubicBezTo>
                    <a:pt x="4779" y="15143"/>
                    <a:pt x="4818" y="15144"/>
                    <a:pt x="4857" y="15144"/>
                  </a:cubicBezTo>
                  <a:cubicBezTo>
                    <a:pt x="6475" y="15144"/>
                    <a:pt x="7161" y="13207"/>
                    <a:pt x="6108" y="12044"/>
                  </a:cubicBezTo>
                  <a:cubicBezTo>
                    <a:pt x="6042" y="11969"/>
                    <a:pt x="6069" y="11816"/>
                    <a:pt x="6182" y="11804"/>
                  </a:cubicBezTo>
                  <a:cubicBezTo>
                    <a:pt x="6666" y="11749"/>
                    <a:pt x="7149" y="11711"/>
                    <a:pt x="7636" y="11706"/>
                  </a:cubicBezTo>
                  <a:cubicBezTo>
                    <a:pt x="7639" y="11706"/>
                    <a:pt x="7643" y="11706"/>
                    <a:pt x="7647" y="11706"/>
                  </a:cubicBezTo>
                  <a:cubicBezTo>
                    <a:pt x="7841" y="11706"/>
                    <a:pt x="8145" y="11765"/>
                    <a:pt x="8414" y="11765"/>
                  </a:cubicBezTo>
                  <a:cubicBezTo>
                    <a:pt x="8626" y="11765"/>
                    <a:pt x="8816" y="11729"/>
                    <a:pt x="8914" y="11598"/>
                  </a:cubicBezTo>
                  <a:cubicBezTo>
                    <a:pt x="9084" y="11373"/>
                    <a:pt x="8958" y="10332"/>
                    <a:pt x="8967" y="10056"/>
                  </a:cubicBezTo>
                  <a:cubicBezTo>
                    <a:pt x="8986" y="9541"/>
                    <a:pt x="9002" y="9027"/>
                    <a:pt x="9021" y="8512"/>
                  </a:cubicBezTo>
                  <a:cubicBezTo>
                    <a:pt x="9022" y="8493"/>
                    <a:pt x="9026" y="8479"/>
                    <a:pt x="9031" y="8467"/>
                  </a:cubicBezTo>
                  <a:lnTo>
                    <a:pt x="9031" y="8467"/>
                  </a:lnTo>
                  <a:cubicBezTo>
                    <a:pt x="8662" y="8785"/>
                    <a:pt x="8231" y="8928"/>
                    <a:pt x="7804" y="8928"/>
                  </a:cubicBezTo>
                  <a:cubicBezTo>
                    <a:pt x="6885" y="8928"/>
                    <a:pt x="5984" y="8266"/>
                    <a:pt x="5752" y="7255"/>
                  </a:cubicBezTo>
                  <a:cubicBezTo>
                    <a:pt x="5586" y="6533"/>
                    <a:pt x="5796" y="5807"/>
                    <a:pt x="6445" y="5408"/>
                  </a:cubicBezTo>
                  <a:cubicBezTo>
                    <a:pt x="6775" y="5206"/>
                    <a:pt x="7129" y="5127"/>
                    <a:pt x="7488" y="5127"/>
                  </a:cubicBezTo>
                  <a:cubicBezTo>
                    <a:pt x="7929" y="5127"/>
                    <a:pt x="8379" y="5246"/>
                    <a:pt x="8800" y="5402"/>
                  </a:cubicBezTo>
                  <a:cubicBezTo>
                    <a:pt x="8666" y="4563"/>
                    <a:pt x="8476" y="3737"/>
                    <a:pt x="8226" y="2922"/>
                  </a:cubicBezTo>
                  <a:lnTo>
                    <a:pt x="5480" y="2816"/>
                  </a:lnTo>
                  <a:cubicBezTo>
                    <a:pt x="5369" y="2810"/>
                    <a:pt x="5308" y="2686"/>
                    <a:pt x="5365" y="2591"/>
                  </a:cubicBezTo>
                  <a:cubicBezTo>
                    <a:pt x="5744" y="1972"/>
                    <a:pt x="6158" y="1177"/>
                    <a:pt x="5597" y="526"/>
                  </a:cubicBezTo>
                  <a:cubicBezTo>
                    <a:pt x="5322" y="207"/>
                    <a:pt x="4874" y="0"/>
                    <a:pt x="44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7"/>
            <p:cNvSpPr/>
            <p:nvPr/>
          </p:nvSpPr>
          <p:spPr>
            <a:xfrm>
              <a:off x="6821620" y="2214143"/>
              <a:ext cx="888397" cy="686993"/>
            </a:xfrm>
            <a:custGeom>
              <a:rect b="b" l="l" r="r" t="t"/>
              <a:pathLst>
                <a:path extrusionOk="0" h="12191" w="15765">
                  <a:moveTo>
                    <a:pt x="8183" y="0"/>
                  </a:moveTo>
                  <a:cubicBezTo>
                    <a:pt x="8085" y="0"/>
                    <a:pt x="7984" y="11"/>
                    <a:pt x="7882" y="34"/>
                  </a:cubicBezTo>
                  <a:cubicBezTo>
                    <a:pt x="6621" y="321"/>
                    <a:pt x="6476" y="1708"/>
                    <a:pt x="6791" y="2754"/>
                  </a:cubicBezTo>
                  <a:cubicBezTo>
                    <a:pt x="6809" y="2778"/>
                    <a:pt x="6817" y="2806"/>
                    <a:pt x="6817" y="2837"/>
                  </a:cubicBezTo>
                  <a:cubicBezTo>
                    <a:pt x="6819" y="2844"/>
                    <a:pt x="6820" y="2850"/>
                    <a:pt x="6821" y="2855"/>
                  </a:cubicBezTo>
                  <a:cubicBezTo>
                    <a:pt x="6842" y="2921"/>
                    <a:pt x="6791" y="2968"/>
                    <a:pt x="6737" y="2978"/>
                  </a:cubicBezTo>
                  <a:cubicBezTo>
                    <a:pt x="6718" y="2988"/>
                    <a:pt x="6697" y="2994"/>
                    <a:pt x="6672" y="2995"/>
                  </a:cubicBezTo>
                  <a:cubicBezTo>
                    <a:pt x="5962" y="3039"/>
                    <a:pt x="5252" y="3061"/>
                    <a:pt x="4541" y="3061"/>
                  </a:cubicBezTo>
                  <a:cubicBezTo>
                    <a:pt x="4166" y="3061"/>
                    <a:pt x="3791" y="3055"/>
                    <a:pt x="3415" y="3042"/>
                  </a:cubicBezTo>
                  <a:lnTo>
                    <a:pt x="3415" y="3042"/>
                  </a:lnTo>
                  <a:cubicBezTo>
                    <a:pt x="3524" y="4150"/>
                    <a:pt x="3494" y="5264"/>
                    <a:pt x="3408" y="6372"/>
                  </a:cubicBezTo>
                  <a:cubicBezTo>
                    <a:pt x="3403" y="6440"/>
                    <a:pt x="3344" y="6493"/>
                    <a:pt x="3281" y="6493"/>
                  </a:cubicBezTo>
                  <a:cubicBezTo>
                    <a:pt x="3259" y="6493"/>
                    <a:pt x="3236" y="6486"/>
                    <a:pt x="3215" y="6472"/>
                  </a:cubicBezTo>
                  <a:cubicBezTo>
                    <a:pt x="2825" y="6213"/>
                    <a:pt x="2334" y="6078"/>
                    <a:pt x="1856" y="6078"/>
                  </a:cubicBezTo>
                  <a:cubicBezTo>
                    <a:pt x="901" y="6078"/>
                    <a:pt x="0" y="6619"/>
                    <a:pt x="71" y="7790"/>
                  </a:cubicBezTo>
                  <a:cubicBezTo>
                    <a:pt x="135" y="8825"/>
                    <a:pt x="889" y="9246"/>
                    <a:pt x="1716" y="9246"/>
                  </a:cubicBezTo>
                  <a:cubicBezTo>
                    <a:pt x="2326" y="9246"/>
                    <a:pt x="2975" y="9017"/>
                    <a:pt x="3415" y="8636"/>
                  </a:cubicBezTo>
                  <a:cubicBezTo>
                    <a:pt x="3441" y="8613"/>
                    <a:pt x="3476" y="8602"/>
                    <a:pt x="3511" y="8602"/>
                  </a:cubicBezTo>
                  <a:cubicBezTo>
                    <a:pt x="3590" y="8602"/>
                    <a:pt x="3670" y="8657"/>
                    <a:pt x="3658" y="8749"/>
                  </a:cubicBezTo>
                  <a:cubicBezTo>
                    <a:pt x="3581" y="9309"/>
                    <a:pt x="3513" y="9871"/>
                    <a:pt x="3459" y="10435"/>
                  </a:cubicBezTo>
                  <a:cubicBezTo>
                    <a:pt x="3429" y="10765"/>
                    <a:pt x="3207" y="11658"/>
                    <a:pt x="3433" y="11904"/>
                  </a:cubicBezTo>
                  <a:cubicBezTo>
                    <a:pt x="3549" y="12029"/>
                    <a:pt x="3864" y="12060"/>
                    <a:pt x="4196" y="12060"/>
                  </a:cubicBezTo>
                  <a:cubicBezTo>
                    <a:pt x="4514" y="12060"/>
                    <a:pt x="4847" y="12032"/>
                    <a:pt x="5038" y="12032"/>
                  </a:cubicBezTo>
                  <a:cubicBezTo>
                    <a:pt x="5052" y="12032"/>
                    <a:pt x="5065" y="12032"/>
                    <a:pt x="5077" y="12033"/>
                  </a:cubicBezTo>
                  <a:cubicBezTo>
                    <a:pt x="5473" y="12044"/>
                    <a:pt x="5871" y="12055"/>
                    <a:pt x="6267" y="12065"/>
                  </a:cubicBezTo>
                  <a:cubicBezTo>
                    <a:pt x="5489" y="11131"/>
                    <a:pt x="5693" y="9437"/>
                    <a:pt x="7000" y="9064"/>
                  </a:cubicBezTo>
                  <a:cubicBezTo>
                    <a:pt x="7148" y="9022"/>
                    <a:pt x="7299" y="9002"/>
                    <a:pt x="7451" y="9002"/>
                  </a:cubicBezTo>
                  <a:cubicBezTo>
                    <a:pt x="8015" y="9002"/>
                    <a:pt x="8580" y="9276"/>
                    <a:pt x="8951" y="9696"/>
                  </a:cubicBezTo>
                  <a:cubicBezTo>
                    <a:pt x="9586" y="10416"/>
                    <a:pt x="9372" y="11219"/>
                    <a:pt x="9108" y="12039"/>
                  </a:cubicBezTo>
                  <a:cubicBezTo>
                    <a:pt x="9622" y="12060"/>
                    <a:pt x="10132" y="12081"/>
                    <a:pt x="10645" y="12104"/>
                  </a:cubicBezTo>
                  <a:cubicBezTo>
                    <a:pt x="10846" y="12111"/>
                    <a:pt x="11296" y="12190"/>
                    <a:pt x="11656" y="12190"/>
                  </a:cubicBezTo>
                  <a:cubicBezTo>
                    <a:pt x="11868" y="12190"/>
                    <a:pt x="12048" y="12163"/>
                    <a:pt x="12128" y="12078"/>
                  </a:cubicBezTo>
                  <a:cubicBezTo>
                    <a:pt x="12357" y="11836"/>
                    <a:pt x="12119" y="10758"/>
                    <a:pt x="12097" y="10413"/>
                  </a:cubicBezTo>
                  <a:cubicBezTo>
                    <a:pt x="12062" y="9884"/>
                    <a:pt x="12029" y="9358"/>
                    <a:pt x="11994" y="8829"/>
                  </a:cubicBezTo>
                  <a:cubicBezTo>
                    <a:pt x="11988" y="8739"/>
                    <a:pt x="12053" y="8696"/>
                    <a:pt x="12122" y="8696"/>
                  </a:cubicBezTo>
                  <a:cubicBezTo>
                    <a:pt x="12196" y="8696"/>
                    <a:pt x="12276" y="8745"/>
                    <a:pt x="12283" y="8840"/>
                  </a:cubicBezTo>
                  <a:cubicBezTo>
                    <a:pt x="12727" y="9130"/>
                    <a:pt x="13198" y="9300"/>
                    <a:pt x="13719" y="9300"/>
                  </a:cubicBezTo>
                  <a:cubicBezTo>
                    <a:pt x="13826" y="9300"/>
                    <a:pt x="13934" y="9293"/>
                    <a:pt x="14045" y="9278"/>
                  </a:cubicBezTo>
                  <a:cubicBezTo>
                    <a:pt x="14924" y="9162"/>
                    <a:pt x="15764" y="8571"/>
                    <a:pt x="15540" y="7582"/>
                  </a:cubicBezTo>
                  <a:cubicBezTo>
                    <a:pt x="15355" y="6774"/>
                    <a:pt x="14769" y="5991"/>
                    <a:pt x="13869" y="5991"/>
                  </a:cubicBezTo>
                  <a:cubicBezTo>
                    <a:pt x="13858" y="5991"/>
                    <a:pt x="13847" y="5991"/>
                    <a:pt x="13836" y="5992"/>
                  </a:cubicBezTo>
                  <a:cubicBezTo>
                    <a:pt x="13178" y="6003"/>
                    <a:pt x="12568" y="6377"/>
                    <a:pt x="12029" y="6722"/>
                  </a:cubicBezTo>
                  <a:cubicBezTo>
                    <a:pt x="12008" y="6735"/>
                    <a:pt x="11985" y="6741"/>
                    <a:pt x="11963" y="6741"/>
                  </a:cubicBezTo>
                  <a:cubicBezTo>
                    <a:pt x="11886" y="6741"/>
                    <a:pt x="11814" y="6668"/>
                    <a:pt x="11817" y="6587"/>
                  </a:cubicBezTo>
                  <a:cubicBezTo>
                    <a:pt x="11859" y="5413"/>
                    <a:pt x="11853" y="4242"/>
                    <a:pt x="11813" y="3067"/>
                  </a:cubicBezTo>
                  <a:cubicBezTo>
                    <a:pt x="11810" y="2976"/>
                    <a:pt x="11874" y="2936"/>
                    <a:pt x="11942" y="2936"/>
                  </a:cubicBezTo>
                  <a:cubicBezTo>
                    <a:pt x="11951" y="2936"/>
                    <a:pt x="11960" y="2937"/>
                    <a:pt x="11969" y="2938"/>
                  </a:cubicBezTo>
                  <a:cubicBezTo>
                    <a:pt x="11967" y="2924"/>
                    <a:pt x="11964" y="2907"/>
                    <a:pt x="11967" y="2893"/>
                  </a:cubicBezTo>
                  <a:lnTo>
                    <a:pt x="11967" y="2893"/>
                  </a:lnTo>
                  <a:cubicBezTo>
                    <a:pt x="11393" y="2976"/>
                    <a:pt x="10775" y="3062"/>
                    <a:pt x="10174" y="3062"/>
                  </a:cubicBezTo>
                  <a:cubicBezTo>
                    <a:pt x="9881" y="3062"/>
                    <a:pt x="9593" y="3042"/>
                    <a:pt x="9314" y="2991"/>
                  </a:cubicBezTo>
                  <a:cubicBezTo>
                    <a:pt x="9289" y="3026"/>
                    <a:pt x="9255" y="3041"/>
                    <a:pt x="9220" y="3041"/>
                  </a:cubicBezTo>
                  <a:cubicBezTo>
                    <a:pt x="9126" y="3041"/>
                    <a:pt x="9026" y="2931"/>
                    <a:pt x="9084" y="2816"/>
                  </a:cubicBezTo>
                  <a:cubicBezTo>
                    <a:pt x="9396" y="2191"/>
                    <a:pt x="9624" y="1453"/>
                    <a:pt x="9326" y="775"/>
                  </a:cubicBezTo>
                  <a:cubicBezTo>
                    <a:pt x="9114" y="285"/>
                    <a:pt x="8681" y="0"/>
                    <a:pt x="8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7"/>
            <p:cNvSpPr/>
            <p:nvPr/>
          </p:nvSpPr>
          <p:spPr>
            <a:xfrm>
              <a:off x="7007188" y="1888030"/>
              <a:ext cx="657803" cy="483166"/>
            </a:xfrm>
            <a:custGeom>
              <a:rect b="b" l="l" r="r" t="t"/>
              <a:pathLst>
                <a:path extrusionOk="0" h="8574" w="11673">
                  <a:moveTo>
                    <a:pt x="2640" y="11"/>
                  </a:moveTo>
                  <a:lnTo>
                    <a:pt x="2640" y="11"/>
                  </a:lnTo>
                  <a:cubicBezTo>
                    <a:pt x="2211" y="16"/>
                    <a:pt x="1780" y="10"/>
                    <a:pt x="1349" y="36"/>
                  </a:cubicBezTo>
                  <a:cubicBezTo>
                    <a:pt x="1060" y="56"/>
                    <a:pt x="290" y="0"/>
                    <a:pt x="133" y="326"/>
                  </a:cubicBezTo>
                  <a:cubicBezTo>
                    <a:pt x="1" y="601"/>
                    <a:pt x="139" y="1263"/>
                    <a:pt x="157" y="1561"/>
                  </a:cubicBezTo>
                  <a:cubicBezTo>
                    <a:pt x="183" y="1969"/>
                    <a:pt x="241" y="2373"/>
                    <a:pt x="252" y="2780"/>
                  </a:cubicBezTo>
                  <a:cubicBezTo>
                    <a:pt x="547" y="2679"/>
                    <a:pt x="868" y="2627"/>
                    <a:pt x="1186" y="2627"/>
                  </a:cubicBezTo>
                  <a:cubicBezTo>
                    <a:pt x="2224" y="2627"/>
                    <a:pt x="3241" y="3178"/>
                    <a:pt x="3308" y="4365"/>
                  </a:cubicBezTo>
                  <a:cubicBezTo>
                    <a:pt x="3373" y="5477"/>
                    <a:pt x="2486" y="5944"/>
                    <a:pt x="1549" y="5944"/>
                  </a:cubicBezTo>
                  <a:cubicBezTo>
                    <a:pt x="1108" y="5944"/>
                    <a:pt x="657" y="5840"/>
                    <a:pt x="289" y="5652"/>
                  </a:cubicBezTo>
                  <a:lnTo>
                    <a:pt x="289" y="5652"/>
                  </a:lnTo>
                  <a:cubicBezTo>
                    <a:pt x="326" y="6612"/>
                    <a:pt x="253" y="7582"/>
                    <a:pt x="216" y="8542"/>
                  </a:cubicBezTo>
                  <a:cubicBezTo>
                    <a:pt x="557" y="8551"/>
                    <a:pt x="897" y="8556"/>
                    <a:pt x="1238" y="8556"/>
                  </a:cubicBezTo>
                  <a:cubicBezTo>
                    <a:pt x="1906" y="8556"/>
                    <a:pt x="2575" y="8538"/>
                    <a:pt x="3244" y="8499"/>
                  </a:cubicBezTo>
                  <a:cubicBezTo>
                    <a:pt x="2794" y="7255"/>
                    <a:pt x="3254" y="5614"/>
                    <a:pt x="4776" y="5498"/>
                  </a:cubicBezTo>
                  <a:cubicBezTo>
                    <a:pt x="4816" y="5495"/>
                    <a:pt x="4857" y="5493"/>
                    <a:pt x="4897" y="5493"/>
                  </a:cubicBezTo>
                  <a:cubicBezTo>
                    <a:pt x="5511" y="5493"/>
                    <a:pt x="6030" y="5859"/>
                    <a:pt x="6285" y="6422"/>
                  </a:cubicBezTo>
                  <a:cubicBezTo>
                    <a:pt x="6606" y="7133"/>
                    <a:pt x="6427" y="7895"/>
                    <a:pt x="6119" y="8573"/>
                  </a:cubicBezTo>
                  <a:cubicBezTo>
                    <a:pt x="6457" y="8543"/>
                    <a:pt x="6799" y="8551"/>
                    <a:pt x="7139" y="8535"/>
                  </a:cubicBezTo>
                  <a:cubicBezTo>
                    <a:pt x="7365" y="8525"/>
                    <a:pt x="7592" y="8508"/>
                    <a:pt x="7816" y="8489"/>
                  </a:cubicBezTo>
                  <a:cubicBezTo>
                    <a:pt x="7967" y="8473"/>
                    <a:pt x="8357" y="8507"/>
                    <a:pt x="8488" y="8414"/>
                  </a:cubicBezTo>
                  <a:cubicBezTo>
                    <a:pt x="8813" y="8180"/>
                    <a:pt x="8735" y="7403"/>
                    <a:pt x="8726" y="7061"/>
                  </a:cubicBezTo>
                  <a:cubicBezTo>
                    <a:pt x="8715" y="6583"/>
                    <a:pt x="8632" y="6118"/>
                    <a:pt x="8553" y="5649"/>
                  </a:cubicBezTo>
                  <a:cubicBezTo>
                    <a:pt x="8539" y="5567"/>
                    <a:pt x="8592" y="5512"/>
                    <a:pt x="8653" y="5495"/>
                  </a:cubicBezTo>
                  <a:cubicBezTo>
                    <a:pt x="8649" y="5439"/>
                    <a:pt x="8706" y="5384"/>
                    <a:pt x="8767" y="5384"/>
                  </a:cubicBezTo>
                  <a:cubicBezTo>
                    <a:pt x="8784" y="5384"/>
                    <a:pt x="8801" y="5388"/>
                    <a:pt x="8817" y="5397"/>
                  </a:cubicBezTo>
                  <a:cubicBezTo>
                    <a:pt x="9120" y="5570"/>
                    <a:pt x="9518" y="5662"/>
                    <a:pt x="9918" y="5662"/>
                  </a:cubicBezTo>
                  <a:cubicBezTo>
                    <a:pt x="10791" y="5662"/>
                    <a:pt x="11673" y="5225"/>
                    <a:pt x="11587" y="4234"/>
                  </a:cubicBezTo>
                  <a:cubicBezTo>
                    <a:pt x="11500" y="3231"/>
                    <a:pt x="10659" y="2848"/>
                    <a:pt x="9794" y="2848"/>
                  </a:cubicBezTo>
                  <a:cubicBezTo>
                    <a:pt x="9358" y="2848"/>
                    <a:pt x="8916" y="2945"/>
                    <a:pt x="8561" y="3109"/>
                  </a:cubicBezTo>
                  <a:cubicBezTo>
                    <a:pt x="8539" y="3120"/>
                    <a:pt x="8518" y="3124"/>
                    <a:pt x="8499" y="3124"/>
                  </a:cubicBezTo>
                  <a:cubicBezTo>
                    <a:pt x="8390" y="3124"/>
                    <a:pt x="8327" y="2982"/>
                    <a:pt x="8410" y="2899"/>
                  </a:cubicBezTo>
                  <a:lnTo>
                    <a:pt x="8410" y="2899"/>
                  </a:lnTo>
                  <a:cubicBezTo>
                    <a:pt x="8397" y="2903"/>
                    <a:pt x="8382" y="2905"/>
                    <a:pt x="8368" y="2905"/>
                  </a:cubicBezTo>
                  <a:cubicBezTo>
                    <a:pt x="8299" y="2905"/>
                    <a:pt x="8227" y="2858"/>
                    <a:pt x="8227" y="2766"/>
                  </a:cubicBezTo>
                  <a:cubicBezTo>
                    <a:pt x="8222" y="2349"/>
                    <a:pt x="8229" y="1933"/>
                    <a:pt x="8234" y="1519"/>
                  </a:cubicBezTo>
                  <a:cubicBezTo>
                    <a:pt x="8235" y="1309"/>
                    <a:pt x="8238" y="1103"/>
                    <a:pt x="8239" y="895"/>
                  </a:cubicBezTo>
                  <a:cubicBezTo>
                    <a:pt x="8240" y="760"/>
                    <a:pt x="8302" y="451"/>
                    <a:pt x="8256" y="302"/>
                  </a:cubicBezTo>
                  <a:cubicBezTo>
                    <a:pt x="8233" y="283"/>
                    <a:pt x="8220" y="255"/>
                    <a:pt x="8218" y="224"/>
                  </a:cubicBezTo>
                  <a:cubicBezTo>
                    <a:pt x="8090" y="52"/>
                    <a:pt x="7789" y="17"/>
                    <a:pt x="7498" y="17"/>
                  </a:cubicBezTo>
                  <a:cubicBezTo>
                    <a:pt x="7299" y="17"/>
                    <a:pt x="7104" y="33"/>
                    <a:pt x="6975" y="33"/>
                  </a:cubicBezTo>
                  <a:cubicBezTo>
                    <a:pt x="6971" y="33"/>
                    <a:pt x="6968" y="33"/>
                    <a:pt x="6965" y="33"/>
                  </a:cubicBezTo>
                  <a:cubicBezTo>
                    <a:pt x="6910" y="33"/>
                    <a:pt x="6856" y="32"/>
                    <a:pt x="6801" y="32"/>
                  </a:cubicBezTo>
                  <a:cubicBezTo>
                    <a:pt x="6425" y="32"/>
                    <a:pt x="6049" y="46"/>
                    <a:pt x="5674" y="60"/>
                  </a:cubicBezTo>
                  <a:cubicBezTo>
                    <a:pt x="5929" y="807"/>
                    <a:pt x="6002" y="1677"/>
                    <a:pt x="5510" y="2348"/>
                  </a:cubicBezTo>
                  <a:cubicBezTo>
                    <a:pt x="5209" y="2760"/>
                    <a:pt x="4753" y="2980"/>
                    <a:pt x="4265" y="2980"/>
                  </a:cubicBezTo>
                  <a:cubicBezTo>
                    <a:pt x="4164" y="2980"/>
                    <a:pt x="4062" y="2971"/>
                    <a:pt x="3959" y="2952"/>
                  </a:cubicBezTo>
                  <a:cubicBezTo>
                    <a:pt x="2578" y="2698"/>
                    <a:pt x="2157" y="1178"/>
                    <a:pt x="2640" y="1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7"/>
            <p:cNvSpPr/>
            <p:nvPr/>
          </p:nvSpPr>
          <p:spPr>
            <a:xfrm>
              <a:off x="7018458" y="1381645"/>
              <a:ext cx="482321" cy="657859"/>
            </a:xfrm>
            <a:custGeom>
              <a:rect b="b" l="l" r="r" t="t"/>
              <a:pathLst>
                <a:path extrusionOk="0" h="11674" w="8559">
                  <a:moveTo>
                    <a:pt x="8025" y="0"/>
                  </a:moveTo>
                  <a:cubicBezTo>
                    <a:pt x="7922" y="0"/>
                    <a:pt x="7803" y="6"/>
                    <a:pt x="7664" y="9"/>
                  </a:cubicBezTo>
                  <a:cubicBezTo>
                    <a:pt x="7204" y="20"/>
                    <a:pt x="6748" y="61"/>
                    <a:pt x="6291" y="119"/>
                  </a:cubicBezTo>
                  <a:cubicBezTo>
                    <a:pt x="6825" y="1154"/>
                    <a:pt x="6011" y="2383"/>
                    <a:pt x="4865" y="2546"/>
                  </a:cubicBezTo>
                  <a:cubicBezTo>
                    <a:pt x="4758" y="2562"/>
                    <a:pt x="4654" y="2569"/>
                    <a:pt x="4552" y="2569"/>
                  </a:cubicBezTo>
                  <a:cubicBezTo>
                    <a:pt x="3290" y="2569"/>
                    <a:pt x="2422" y="1438"/>
                    <a:pt x="2541" y="210"/>
                  </a:cubicBezTo>
                  <a:lnTo>
                    <a:pt x="2541" y="210"/>
                  </a:lnTo>
                  <a:cubicBezTo>
                    <a:pt x="1742" y="261"/>
                    <a:pt x="941" y="311"/>
                    <a:pt x="140" y="362"/>
                  </a:cubicBezTo>
                  <a:cubicBezTo>
                    <a:pt x="239" y="1332"/>
                    <a:pt x="282" y="2301"/>
                    <a:pt x="267" y="3276"/>
                  </a:cubicBezTo>
                  <a:cubicBezTo>
                    <a:pt x="602" y="3147"/>
                    <a:pt x="971" y="3078"/>
                    <a:pt x="1332" y="3078"/>
                  </a:cubicBezTo>
                  <a:cubicBezTo>
                    <a:pt x="2289" y="3078"/>
                    <a:pt x="3195" y="3560"/>
                    <a:pt x="3295" y="4690"/>
                  </a:cubicBezTo>
                  <a:cubicBezTo>
                    <a:pt x="3355" y="5378"/>
                    <a:pt x="2957" y="5955"/>
                    <a:pt x="2334" y="6223"/>
                  </a:cubicBezTo>
                  <a:cubicBezTo>
                    <a:pt x="2078" y="6333"/>
                    <a:pt x="1817" y="6380"/>
                    <a:pt x="1556" y="6380"/>
                  </a:cubicBezTo>
                  <a:cubicBezTo>
                    <a:pt x="1074" y="6380"/>
                    <a:pt x="593" y="6221"/>
                    <a:pt x="145" y="6017"/>
                  </a:cubicBezTo>
                  <a:cubicBezTo>
                    <a:pt x="102" y="6959"/>
                    <a:pt x="54" y="7904"/>
                    <a:pt x="0" y="8848"/>
                  </a:cubicBezTo>
                  <a:cubicBezTo>
                    <a:pt x="234" y="8778"/>
                    <a:pt x="536" y="8789"/>
                    <a:pt x="725" y="8771"/>
                  </a:cubicBezTo>
                  <a:cubicBezTo>
                    <a:pt x="1108" y="8733"/>
                    <a:pt x="1494" y="8707"/>
                    <a:pt x="1879" y="8707"/>
                  </a:cubicBezTo>
                  <a:cubicBezTo>
                    <a:pt x="2081" y="8707"/>
                    <a:pt x="2283" y="8714"/>
                    <a:pt x="2484" y="8730"/>
                  </a:cubicBezTo>
                  <a:cubicBezTo>
                    <a:pt x="2530" y="8733"/>
                    <a:pt x="2562" y="8754"/>
                    <a:pt x="2583" y="8783"/>
                  </a:cubicBezTo>
                  <a:cubicBezTo>
                    <a:pt x="2589" y="8782"/>
                    <a:pt x="2595" y="8781"/>
                    <a:pt x="2601" y="8781"/>
                  </a:cubicBezTo>
                  <a:cubicBezTo>
                    <a:pt x="2669" y="8781"/>
                    <a:pt x="2741" y="8846"/>
                    <a:pt x="2714" y="8923"/>
                  </a:cubicBezTo>
                  <a:cubicBezTo>
                    <a:pt x="2341" y="9967"/>
                    <a:pt x="2490" y="11389"/>
                    <a:pt x="3794" y="11647"/>
                  </a:cubicBezTo>
                  <a:cubicBezTo>
                    <a:pt x="3886" y="11665"/>
                    <a:pt x="3976" y="11674"/>
                    <a:pt x="4064" y="11674"/>
                  </a:cubicBezTo>
                  <a:cubicBezTo>
                    <a:pt x="4632" y="11674"/>
                    <a:pt x="5101" y="11308"/>
                    <a:pt x="5296" y="10741"/>
                  </a:cubicBezTo>
                  <a:cubicBezTo>
                    <a:pt x="5486" y="10185"/>
                    <a:pt x="5358" y="9615"/>
                    <a:pt x="5188" y="9076"/>
                  </a:cubicBezTo>
                  <a:cubicBezTo>
                    <a:pt x="5155" y="8971"/>
                    <a:pt x="5233" y="8911"/>
                    <a:pt x="5317" y="8911"/>
                  </a:cubicBezTo>
                  <a:cubicBezTo>
                    <a:pt x="5333" y="8911"/>
                    <a:pt x="5348" y="8913"/>
                    <a:pt x="5364" y="8917"/>
                  </a:cubicBezTo>
                  <a:cubicBezTo>
                    <a:pt x="5365" y="8866"/>
                    <a:pt x="5390" y="8821"/>
                    <a:pt x="5450" y="8814"/>
                  </a:cubicBezTo>
                  <a:cubicBezTo>
                    <a:pt x="5882" y="8761"/>
                    <a:pt x="6315" y="8736"/>
                    <a:pt x="6748" y="8736"/>
                  </a:cubicBezTo>
                  <a:cubicBezTo>
                    <a:pt x="6903" y="8736"/>
                    <a:pt x="7057" y="8739"/>
                    <a:pt x="7212" y="8746"/>
                  </a:cubicBezTo>
                  <a:cubicBezTo>
                    <a:pt x="7232" y="8746"/>
                    <a:pt x="7254" y="8747"/>
                    <a:pt x="7276" y="8747"/>
                  </a:cubicBezTo>
                  <a:cubicBezTo>
                    <a:pt x="7359" y="8747"/>
                    <a:pt x="7453" y="8743"/>
                    <a:pt x="7550" y="8743"/>
                  </a:cubicBezTo>
                  <a:cubicBezTo>
                    <a:pt x="7693" y="8743"/>
                    <a:pt x="7844" y="8750"/>
                    <a:pt x="7975" y="8786"/>
                  </a:cubicBezTo>
                  <a:cubicBezTo>
                    <a:pt x="8043" y="7911"/>
                    <a:pt x="8089" y="7035"/>
                    <a:pt x="8105" y="6156"/>
                  </a:cubicBezTo>
                  <a:lnTo>
                    <a:pt x="8105" y="6156"/>
                  </a:lnTo>
                  <a:cubicBezTo>
                    <a:pt x="7782" y="6221"/>
                    <a:pt x="7441" y="6272"/>
                    <a:pt x="7108" y="6272"/>
                  </a:cubicBezTo>
                  <a:cubicBezTo>
                    <a:pt x="6598" y="6272"/>
                    <a:pt x="6103" y="6153"/>
                    <a:pt x="5705" y="5785"/>
                  </a:cubicBezTo>
                  <a:cubicBezTo>
                    <a:pt x="5273" y="5384"/>
                    <a:pt x="5108" y="4799"/>
                    <a:pt x="5355" y="4249"/>
                  </a:cubicBezTo>
                  <a:cubicBezTo>
                    <a:pt x="5682" y="3519"/>
                    <a:pt x="6650" y="2993"/>
                    <a:pt x="7522" y="2993"/>
                  </a:cubicBezTo>
                  <a:cubicBezTo>
                    <a:pt x="7907" y="2993"/>
                    <a:pt x="8274" y="3095"/>
                    <a:pt x="8559" y="3328"/>
                  </a:cubicBezTo>
                  <a:cubicBezTo>
                    <a:pt x="8559" y="2443"/>
                    <a:pt x="8558" y="1555"/>
                    <a:pt x="8559" y="670"/>
                  </a:cubicBezTo>
                  <a:cubicBezTo>
                    <a:pt x="8559" y="82"/>
                    <a:pt x="8420" y="0"/>
                    <a:pt x="80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7"/>
            <p:cNvSpPr/>
            <p:nvPr/>
          </p:nvSpPr>
          <p:spPr>
            <a:xfrm>
              <a:off x="6360996" y="1707138"/>
              <a:ext cx="823366" cy="653182"/>
            </a:xfrm>
            <a:custGeom>
              <a:rect b="b" l="l" r="r" t="t"/>
              <a:pathLst>
                <a:path extrusionOk="0" h="11591" w="14611">
                  <a:moveTo>
                    <a:pt x="6632" y="1"/>
                  </a:moveTo>
                  <a:cubicBezTo>
                    <a:pt x="6589" y="1"/>
                    <a:pt x="6546" y="2"/>
                    <a:pt x="6502" y="5"/>
                  </a:cubicBezTo>
                  <a:cubicBezTo>
                    <a:pt x="4964" y="101"/>
                    <a:pt x="4462" y="2075"/>
                    <a:pt x="5734" y="2911"/>
                  </a:cubicBezTo>
                  <a:cubicBezTo>
                    <a:pt x="5848" y="2985"/>
                    <a:pt x="5799" y="3174"/>
                    <a:pt x="5662" y="3174"/>
                  </a:cubicBezTo>
                  <a:cubicBezTo>
                    <a:pt x="5659" y="3174"/>
                    <a:pt x="5655" y="3173"/>
                    <a:pt x="5652" y="3173"/>
                  </a:cubicBezTo>
                  <a:cubicBezTo>
                    <a:pt x="4787" y="3122"/>
                    <a:pt x="3920" y="3078"/>
                    <a:pt x="3054" y="3019"/>
                  </a:cubicBezTo>
                  <a:cubicBezTo>
                    <a:pt x="2998" y="3016"/>
                    <a:pt x="2959" y="2985"/>
                    <a:pt x="2938" y="2945"/>
                  </a:cubicBezTo>
                  <a:lnTo>
                    <a:pt x="2895" y="2956"/>
                  </a:lnTo>
                  <a:cubicBezTo>
                    <a:pt x="2896" y="2957"/>
                    <a:pt x="2896" y="2960"/>
                    <a:pt x="2896" y="2961"/>
                  </a:cubicBezTo>
                  <a:cubicBezTo>
                    <a:pt x="2951" y="3999"/>
                    <a:pt x="2928" y="5038"/>
                    <a:pt x="2943" y="6076"/>
                  </a:cubicBezTo>
                  <a:cubicBezTo>
                    <a:pt x="2944" y="6155"/>
                    <a:pt x="2876" y="6203"/>
                    <a:pt x="2807" y="6203"/>
                  </a:cubicBezTo>
                  <a:cubicBezTo>
                    <a:pt x="2783" y="6203"/>
                    <a:pt x="2759" y="6197"/>
                    <a:pt x="2738" y="6184"/>
                  </a:cubicBezTo>
                  <a:cubicBezTo>
                    <a:pt x="2451" y="6017"/>
                    <a:pt x="2140" y="5940"/>
                    <a:pt x="1835" y="5940"/>
                  </a:cubicBezTo>
                  <a:cubicBezTo>
                    <a:pt x="891" y="5940"/>
                    <a:pt x="0" y="6675"/>
                    <a:pt x="33" y="7728"/>
                  </a:cubicBezTo>
                  <a:cubicBezTo>
                    <a:pt x="62" y="8611"/>
                    <a:pt x="778" y="9166"/>
                    <a:pt x="1504" y="9166"/>
                  </a:cubicBezTo>
                  <a:cubicBezTo>
                    <a:pt x="1950" y="9166"/>
                    <a:pt x="2400" y="8956"/>
                    <a:pt x="2695" y="8483"/>
                  </a:cubicBezTo>
                  <a:cubicBezTo>
                    <a:pt x="2724" y="8438"/>
                    <a:pt x="2769" y="8418"/>
                    <a:pt x="2814" y="8418"/>
                  </a:cubicBezTo>
                  <a:cubicBezTo>
                    <a:pt x="2891" y="8418"/>
                    <a:pt x="2969" y="8476"/>
                    <a:pt x="2964" y="8567"/>
                  </a:cubicBezTo>
                  <a:cubicBezTo>
                    <a:pt x="2932" y="9126"/>
                    <a:pt x="2914" y="9683"/>
                    <a:pt x="2912" y="10243"/>
                  </a:cubicBezTo>
                  <a:cubicBezTo>
                    <a:pt x="2912" y="10609"/>
                    <a:pt x="2767" y="11261"/>
                    <a:pt x="3118" y="11468"/>
                  </a:cubicBezTo>
                  <a:cubicBezTo>
                    <a:pt x="3220" y="11529"/>
                    <a:pt x="3411" y="11548"/>
                    <a:pt x="3628" y="11548"/>
                  </a:cubicBezTo>
                  <a:cubicBezTo>
                    <a:pt x="4003" y="11548"/>
                    <a:pt x="4458" y="11491"/>
                    <a:pt x="4673" y="11491"/>
                  </a:cubicBezTo>
                  <a:cubicBezTo>
                    <a:pt x="4678" y="11491"/>
                    <a:pt x="4684" y="11491"/>
                    <a:pt x="4690" y="11491"/>
                  </a:cubicBezTo>
                  <a:cubicBezTo>
                    <a:pt x="5088" y="11494"/>
                    <a:pt x="5484" y="11501"/>
                    <a:pt x="5880" y="11505"/>
                  </a:cubicBezTo>
                  <a:cubicBezTo>
                    <a:pt x="4944" y="10420"/>
                    <a:pt x="6127" y="8834"/>
                    <a:pt x="7515" y="8834"/>
                  </a:cubicBezTo>
                  <a:cubicBezTo>
                    <a:pt x="7525" y="8834"/>
                    <a:pt x="7534" y="8835"/>
                    <a:pt x="7543" y="8835"/>
                  </a:cubicBezTo>
                  <a:cubicBezTo>
                    <a:pt x="8997" y="8855"/>
                    <a:pt x="9892" y="10481"/>
                    <a:pt x="9034" y="11591"/>
                  </a:cubicBezTo>
                  <a:cubicBezTo>
                    <a:pt x="9822" y="11559"/>
                    <a:pt x="10614" y="11527"/>
                    <a:pt x="11405" y="11494"/>
                  </a:cubicBezTo>
                  <a:cubicBezTo>
                    <a:pt x="11433" y="10575"/>
                    <a:pt x="11441" y="9642"/>
                    <a:pt x="11554" y="8732"/>
                  </a:cubicBezTo>
                  <a:lnTo>
                    <a:pt x="11554" y="8731"/>
                  </a:lnTo>
                  <a:cubicBezTo>
                    <a:pt x="11484" y="8646"/>
                    <a:pt x="11560" y="8515"/>
                    <a:pt x="11668" y="8515"/>
                  </a:cubicBezTo>
                  <a:cubicBezTo>
                    <a:pt x="11690" y="8515"/>
                    <a:pt x="11714" y="8521"/>
                    <a:pt x="11738" y="8533"/>
                  </a:cubicBezTo>
                  <a:cubicBezTo>
                    <a:pt x="12141" y="8748"/>
                    <a:pt x="12580" y="8899"/>
                    <a:pt x="13029" y="8899"/>
                  </a:cubicBezTo>
                  <a:cubicBezTo>
                    <a:pt x="13190" y="8899"/>
                    <a:pt x="13353" y="8879"/>
                    <a:pt x="13515" y="8837"/>
                  </a:cubicBezTo>
                  <a:cubicBezTo>
                    <a:pt x="14193" y="8659"/>
                    <a:pt x="14611" y="8079"/>
                    <a:pt x="14466" y="7378"/>
                  </a:cubicBezTo>
                  <a:cubicBezTo>
                    <a:pt x="14266" y="6423"/>
                    <a:pt x="13438" y="6109"/>
                    <a:pt x="12594" y="6109"/>
                  </a:cubicBezTo>
                  <a:cubicBezTo>
                    <a:pt x="12284" y="6109"/>
                    <a:pt x="11973" y="6151"/>
                    <a:pt x="11689" y="6219"/>
                  </a:cubicBezTo>
                  <a:cubicBezTo>
                    <a:pt x="11681" y="6222"/>
                    <a:pt x="11672" y="6223"/>
                    <a:pt x="11664" y="6223"/>
                  </a:cubicBezTo>
                  <a:cubicBezTo>
                    <a:pt x="11581" y="6223"/>
                    <a:pt x="11528" y="6106"/>
                    <a:pt x="11582" y="6048"/>
                  </a:cubicBezTo>
                  <a:cubicBezTo>
                    <a:pt x="11571" y="6037"/>
                    <a:pt x="11561" y="6025"/>
                    <a:pt x="11555" y="6009"/>
                  </a:cubicBezTo>
                  <a:cubicBezTo>
                    <a:pt x="11385" y="5465"/>
                    <a:pt x="11340" y="4878"/>
                    <a:pt x="11322" y="4310"/>
                  </a:cubicBezTo>
                  <a:cubicBezTo>
                    <a:pt x="11313" y="4052"/>
                    <a:pt x="11222" y="3582"/>
                    <a:pt x="11355" y="3306"/>
                  </a:cubicBezTo>
                  <a:lnTo>
                    <a:pt x="11355" y="3306"/>
                  </a:lnTo>
                  <a:cubicBezTo>
                    <a:pt x="10936" y="3376"/>
                    <a:pt x="10508" y="3404"/>
                    <a:pt x="10077" y="3404"/>
                  </a:cubicBezTo>
                  <a:cubicBezTo>
                    <a:pt x="9407" y="3404"/>
                    <a:pt x="8731" y="3338"/>
                    <a:pt x="8080" y="3266"/>
                  </a:cubicBezTo>
                  <a:cubicBezTo>
                    <a:pt x="7979" y="3256"/>
                    <a:pt x="7898" y="3141"/>
                    <a:pt x="7966" y="3047"/>
                  </a:cubicBezTo>
                  <a:cubicBezTo>
                    <a:pt x="8821" y="1835"/>
                    <a:pt x="8215" y="1"/>
                    <a:pt x="6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7"/>
            <p:cNvSpPr/>
            <p:nvPr/>
          </p:nvSpPr>
          <p:spPr>
            <a:xfrm>
              <a:off x="6519515" y="2221807"/>
              <a:ext cx="489534" cy="884452"/>
            </a:xfrm>
            <a:custGeom>
              <a:rect b="b" l="l" r="r" t="t"/>
              <a:pathLst>
                <a:path extrusionOk="0" h="15695" w="8687">
                  <a:moveTo>
                    <a:pt x="4763" y="1"/>
                  </a:moveTo>
                  <a:cubicBezTo>
                    <a:pt x="3545" y="1"/>
                    <a:pt x="2239" y="1455"/>
                    <a:pt x="3517" y="2404"/>
                  </a:cubicBezTo>
                  <a:cubicBezTo>
                    <a:pt x="3630" y="2487"/>
                    <a:pt x="3583" y="2672"/>
                    <a:pt x="3435" y="2672"/>
                  </a:cubicBezTo>
                  <a:cubicBezTo>
                    <a:pt x="3434" y="2672"/>
                    <a:pt x="3434" y="2672"/>
                    <a:pt x="3434" y="2672"/>
                  </a:cubicBezTo>
                  <a:cubicBezTo>
                    <a:pt x="2320" y="2654"/>
                    <a:pt x="1205" y="2639"/>
                    <a:pt x="93" y="2625"/>
                  </a:cubicBezTo>
                  <a:lnTo>
                    <a:pt x="93" y="2625"/>
                  </a:lnTo>
                  <a:cubicBezTo>
                    <a:pt x="2" y="3633"/>
                    <a:pt x="1" y="4633"/>
                    <a:pt x="103" y="5637"/>
                  </a:cubicBezTo>
                  <a:cubicBezTo>
                    <a:pt x="508" y="5137"/>
                    <a:pt x="1082" y="4906"/>
                    <a:pt x="1656" y="4906"/>
                  </a:cubicBezTo>
                  <a:cubicBezTo>
                    <a:pt x="2621" y="4906"/>
                    <a:pt x="3584" y="5560"/>
                    <a:pt x="3740" y="6693"/>
                  </a:cubicBezTo>
                  <a:cubicBezTo>
                    <a:pt x="3959" y="8264"/>
                    <a:pt x="2715" y="9264"/>
                    <a:pt x="1384" y="9264"/>
                  </a:cubicBezTo>
                  <a:cubicBezTo>
                    <a:pt x="949" y="9264"/>
                    <a:pt x="504" y="9157"/>
                    <a:pt x="97" y="8928"/>
                  </a:cubicBezTo>
                  <a:lnTo>
                    <a:pt x="97" y="8928"/>
                  </a:lnTo>
                  <a:cubicBezTo>
                    <a:pt x="105" y="9959"/>
                    <a:pt x="29" y="11054"/>
                    <a:pt x="169" y="12064"/>
                  </a:cubicBezTo>
                  <a:cubicBezTo>
                    <a:pt x="232" y="12516"/>
                    <a:pt x="180" y="12475"/>
                    <a:pt x="629" y="12511"/>
                  </a:cubicBezTo>
                  <a:cubicBezTo>
                    <a:pt x="674" y="12514"/>
                    <a:pt x="719" y="12515"/>
                    <a:pt x="765" y="12515"/>
                  </a:cubicBezTo>
                  <a:cubicBezTo>
                    <a:pt x="963" y="12515"/>
                    <a:pt x="1167" y="12489"/>
                    <a:pt x="1362" y="12483"/>
                  </a:cubicBezTo>
                  <a:cubicBezTo>
                    <a:pt x="1898" y="12463"/>
                    <a:pt x="2434" y="12443"/>
                    <a:pt x="2972" y="12423"/>
                  </a:cubicBezTo>
                  <a:cubicBezTo>
                    <a:pt x="2973" y="12423"/>
                    <a:pt x="2975" y="12423"/>
                    <a:pt x="2977" y="12423"/>
                  </a:cubicBezTo>
                  <a:cubicBezTo>
                    <a:pt x="3084" y="12423"/>
                    <a:pt x="3145" y="12561"/>
                    <a:pt x="3087" y="12644"/>
                  </a:cubicBezTo>
                  <a:cubicBezTo>
                    <a:pt x="2237" y="13907"/>
                    <a:pt x="3018" y="15694"/>
                    <a:pt x="4580" y="15694"/>
                  </a:cubicBezTo>
                  <a:cubicBezTo>
                    <a:pt x="4616" y="15694"/>
                    <a:pt x="4652" y="15693"/>
                    <a:pt x="4688" y="15691"/>
                  </a:cubicBezTo>
                  <a:cubicBezTo>
                    <a:pt x="6407" y="15602"/>
                    <a:pt x="7024" y="13557"/>
                    <a:pt x="5876" y="12386"/>
                  </a:cubicBezTo>
                  <a:cubicBezTo>
                    <a:pt x="5791" y="12300"/>
                    <a:pt x="5859" y="12144"/>
                    <a:pt x="5978" y="12144"/>
                  </a:cubicBezTo>
                  <a:cubicBezTo>
                    <a:pt x="5981" y="12144"/>
                    <a:pt x="5984" y="12144"/>
                    <a:pt x="5987" y="12144"/>
                  </a:cubicBezTo>
                  <a:cubicBezTo>
                    <a:pt x="6160" y="12156"/>
                    <a:pt x="6332" y="12162"/>
                    <a:pt x="6503" y="12162"/>
                  </a:cubicBezTo>
                  <a:cubicBezTo>
                    <a:pt x="7143" y="12162"/>
                    <a:pt x="7769" y="12081"/>
                    <a:pt x="8399" y="11921"/>
                  </a:cubicBezTo>
                  <a:cubicBezTo>
                    <a:pt x="8401" y="11920"/>
                    <a:pt x="8403" y="11920"/>
                    <a:pt x="8406" y="11920"/>
                  </a:cubicBezTo>
                  <a:cubicBezTo>
                    <a:pt x="8408" y="11920"/>
                    <a:pt x="8411" y="11920"/>
                    <a:pt x="8413" y="11919"/>
                  </a:cubicBezTo>
                  <a:cubicBezTo>
                    <a:pt x="8468" y="10921"/>
                    <a:pt x="8560" y="9926"/>
                    <a:pt x="8687" y="8934"/>
                  </a:cubicBezTo>
                  <a:lnTo>
                    <a:pt x="8687" y="8934"/>
                  </a:lnTo>
                  <a:cubicBezTo>
                    <a:pt x="8234" y="9253"/>
                    <a:pt x="7709" y="9457"/>
                    <a:pt x="7167" y="9457"/>
                  </a:cubicBezTo>
                  <a:cubicBezTo>
                    <a:pt x="6939" y="9457"/>
                    <a:pt x="6709" y="9421"/>
                    <a:pt x="6480" y="9343"/>
                  </a:cubicBezTo>
                  <a:cubicBezTo>
                    <a:pt x="5768" y="9097"/>
                    <a:pt x="5184" y="8454"/>
                    <a:pt x="5137" y="7682"/>
                  </a:cubicBezTo>
                  <a:cubicBezTo>
                    <a:pt x="5054" y="6346"/>
                    <a:pt x="6106" y="5665"/>
                    <a:pt x="7213" y="5665"/>
                  </a:cubicBezTo>
                  <a:cubicBezTo>
                    <a:pt x="7670" y="5665"/>
                    <a:pt x="8135" y="5780"/>
                    <a:pt x="8535" y="6014"/>
                  </a:cubicBezTo>
                  <a:cubicBezTo>
                    <a:pt x="8620" y="4937"/>
                    <a:pt x="8610" y="3872"/>
                    <a:pt x="8583" y="2793"/>
                  </a:cubicBezTo>
                  <a:cubicBezTo>
                    <a:pt x="8581" y="2781"/>
                    <a:pt x="8577" y="2769"/>
                    <a:pt x="8577" y="2756"/>
                  </a:cubicBezTo>
                  <a:cubicBezTo>
                    <a:pt x="8578" y="2723"/>
                    <a:pt x="8579" y="2688"/>
                    <a:pt x="8581" y="2654"/>
                  </a:cubicBezTo>
                  <a:lnTo>
                    <a:pt x="8581" y="2654"/>
                  </a:lnTo>
                  <a:cubicBezTo>
                    <a:pt x="7676" y="2692"/>
                    <a:pt x="6769" y="2729"/>
                    <a:pt x="5864" y="2766"/>
                  </a:cubicBezTo>
                  <a:cubicBezTo>
                    <a:pt x="5862" y="2766"/>
                    <a:pt x="5861" y="2766"/>
                    <a:pt x="5859" y="2766"/>
                  </a:cubicBezTo>
                  <a:cubicBezTo>
                    <a:pt x="5736" y="2766"/>
                    <a:pt x="5683" y="2591"/>
                    <a:pt x="5771" y="2514"/>
                  </a:cubicBezTo>
                  <a:cubicBezTo>
                    <a:pt x="6681" y="1720"/>
                    <a:pt x="6241" y="332"/>
                    <a:pt x="5115" y="44"/>
                  </a:cubicBezTo>
                  <a:cubicBezTo>
                    <a:pt x="5000" y="15"/>
                    <a:pt x="4882" y="1"/>
                    <a:pt x="47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id="1206" name="Google Shape;1206;p78" title="50298_TV.wav">
            <a:hlinkClick r:id="rId3"/>
          </p:cNvPr>
          <p:cNvPicPr preferRelativeResize="0"/>
          <p:nvPr/>
        </p:nvPicPr>
        <p:blipFill>
          <a:blip r:embed="rId4">
            <a:alphaModFix/>
          </a:blip>
          <a:stretch>
            <a:fillRect/>
          </a:stretch>
        </p:blipFill>
        <p:spPr>
          <a:xfrm>
            <a:off x="160675" y="4474175"/>
            <a:ext cx="457200" cy="457200"/>
          </a:xfrm>
          <a:prstGeom prst="rect">
            <a:avLst/>
          </a:prstGeom>
          <a:noFill/>
          <a:ln>
            <a:noFill/>
          </a:ln>
        </p:spPr>
      </p:pic>
      <p:sp>
        <p:nvSpPr>
          <p:cNvPr id="1207" name="Google Shape;1207;p78"/>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최종 결과</a:t>
            </a:r>
            <a:endParaRPr b="1" sz="2000">
              <a:solidFill>
                <a:srgbClr val="374990"/>
              </a:solidFill>
              <a:latin typeface="Instrument Sans"/>
              <a:ea typeface="Instrument Sans"/>
              <a:cs typeface="Instrument Sans"/>
              <a:sym typeface="Instrument Sans"/>
            </a:endParaRPr>
          </a:p>
        </p:txBody>
      </p:sp>
      <p:sp>
        <p:nvSpPr>
          <p:cNvPr id="1208" name="Google Shape;1208;p78"/>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프로젝트 결과</a:t>
            </a:r>
            <a:endParaRPr b="1" sz="3000">
              <a:solidFill>
                <a:srgbClr val="374990"/>
              </a:solidFill>
              <a:latin typeface="Instrument Sans"/>
              <a:ea typeface="Instrument Sans"/>
              <a:cs typeface="Instrument Sans"/>
              <a:sym typeface="Instrument Sans"/>
            </a:endParaRPr>
          </a:p>
        </p:txBody>
      </p:sp>
      <p:sp>
        <p:nvSpPr>
          <p:cNvPr id="1209" name="Google Shape;1209;p78"/>
          <p:cNvSpPr txBox="1"/>
          <p:nvPr/>
        </p:nvSpPr>
        <p:spPr>
          <a:xfrm>
            <a:off x="257425" y="235195"/>
            <a:ext cx="734700" cy="447600"/>
          </a:xfrm>
          <a:prstGeom prst="rect">
            <a:avLst/>
          </a:prstGeom>
          <a:solidFill>
            <a:schemeClr val="accent5"/>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06</a:t>
            </a:r>
            <a:endParaRPr b="1" sz="3000">
              <a:solidFill>
                <a:srgbClr val="374990"/>
              </a:solidFill>
              <a:latin typeface="Instrument Sans"/>
              <a:ea typeface="Instrument Sans"/>
              <a:cs typeface="Instrument Sans"/>
              <a:sym typeface="Instrument Sans"/>
            </a:endParaRPr>
          </a:p>
        </p:txBody>
      </p:sp>
      <p:sp>
        <p:nvSpPr>
          <p:cNvPr id="1210" name="Google Shape;1210;p78"/>
          <p:cNvSpPr txBox="1"/>
          <p:nvPr/>
        </p:nvSpPr>
        <p:spPr>
          <a:xfrm>
            <a:off x="365050" y="810913"/>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최종 </a:t>
            </a:r>
            <a:r>
              <a:rPr b="1" lang="en" sz="2500">
                <a:solidFill>
                  <a:srgbClr val="374990"/>
                </a:solidFill>
                <a:latin typeface="Instrument Sans"/>
                <a:ea typeface="Instrument Sans"/>
                <a:cs typeface="Instrument Sans"/>
                <a:sym typeface="Instrument Sans"/>
              </a:rPr>
              <a:t>결과</a:t>
            </a:r>
            <a:endParaRPr b="1" sz="2500">
              <a:solidFill>
                <a:srgbClr val="374990"/>
              </a:solidFill>
              <a:latin typeface="Instrument Sans"/>
              <a:ea typeface="Instrument Sans"/>
              <a:cs typeface="Instrument Sans"/>
              <a:sym typeface="Instrument Sans"/>
            </a:endParaRPr>
          </a:p>
        </p:txBody>
      </p:sp>
      <p:graphicFrame>
        <p:nvGraphicFramePr>
          <p:cNvPr id="1211" name="Google Shape;1211;p78"/>
          <p:cNvGraphicFramePr/>
          <p:nvPr/>
        </p:nvGraphicFramePr>
        <p:xfrm>
          <a:off x="625500" y="2051463"/>
          <a:ext cx="3000000" cy="3000000"/>
        </p:xfrm>
        <a:graphic>
          <a:graphicData uri="http://schemas.openxmlformats.org/drawingml/2006/table">
            <a:tbl>
              <a:tblPr>
                <a:noFill/>
                <a:tableStyleId>{7BC81BD3-D296-4BD4-8B82-ECE7D7413120}</a:tableStyleId>
              </a:tblPr>
              <a:tblGrid>
                <a:gridCol w="1315500"/>
                <a:gridCol w="1315500"/>
                <a:gridCol w="1315500"/>
                <a:gridCol w="1315500"/>
                <a:gridCol w="1315500"/>
                <a:gridCol w="1315500"/>
              </a:tblGrid>
              <a:tr h="487650">
                <a:tc>
                  <a:txBody>
                    <a:bodyPr/>
                    <a:lstStyle/>
                    <a:p>
                      <a:pPr indent="0" lvl="0" marL="0" rtl="0" algn="l">
                        <a:spcBef>
                          <a:spcPts val="0"/>
                        </a:spcBef>
                        <a:spcAft>
                          <a:spcPts val="0"/>
                        </a:spcAft>
                        <a:buNone/>
                      </a:pPr>
                      <a:r>
                        <a:rPr lang="en"/>
                        <a:t>Model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Sample rate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second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crop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mAP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IOU 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7650">
                <a:tc>
                  <a:txBody>
                    <a:bodyPr/>
                    <a:lstStyle/>
                    <a:p>
                      <a:pPr indent="0" lvl="0" marL="0" rtl="0" algn="l">
                        <a:spcBef>
                          <a:spcPts val="0"/>
                        </a:spcBef>
                        <a:spcAft>
                          <a:spcPts val="0"/>
                        </a:spcAft>
                        <a:buNone/>
                      </a:pPr>
                      <a:r>
                        <a:rPr lang="en" sz="1000"/>
                        <a:t>SSDLite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8000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3</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X</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0.4256</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0.8342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7650">
                <a:tc>
                  <a:txBody>
                    <a:bodyPr/>
                    <a:lstStyle/>
                    <a:p>
                      <a:pPr indent="0" lvl="0" marL="0" rtl="0" algn="l">
                        <a:spcBef>
                          <a:spcPts val="0"/>
                        </a:spcBef>
                        <a:spcAft>
                          <a:spcPts val="0"/>
                        </a:spcAft>
                        <a:buNone/>
                      </a:pPr>
                      <a:r>
                        <a:rPr lang="en" sz="1000"/>
                        <a:t>YOLO V5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8000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3</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X</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0.5738</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0.9437</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7650">
                <a:tc>
                  <a:txBody>
                    <a:bodyPr/>
                    <a:lstStyle/>
                    <a:p>
                      <a:pPr indent="0" lvl="0" marL="0" rtl="0" algn="l">
                        <a:spcBef>
                          <a:spcPts val="0"/>
                        </a:spcBef>
                        <a:spcAft>
                          <a:spcPts val="0"/>
                        </a:spcAft>
                        <a:buNone/>
                      </a:pPr>
                      <a:r>
                        <a:rPr lang="en" sz="1000"/>
                        <a:t>YOLO V5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8000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3</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O</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0.5714</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t>0.9530</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212" name="Google Shape;1212;p78"/>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79"/>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최종 결과</a:t>
            </a:r>
            <a:endParaRPr b="1" sz="2000">
              <a:solidFill>
                <a:srgbClr val="374990"/>
              </a:solidFill>
              <a:latin typeface="Instrument Sans"/>
              <a:ea typeface="Instrument Sans"/>
              <a:cs typeface="Instrument Sans"/>
              <a:sym typeface="Instrument Sans"/>
            </a:endParaRPr>
          </a:p>
        </p:txBody>
      </p:sp>
      <p:sp>
        <p:nvSpPr>
          <p:cNvPr id="1218" name="Google Shape;1218;p79"/>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프로젝트 결과</a:t>
            </a:r>
            <a:endParaRPr b="1" sz="3000">
              <a:solidFill>
                <a:srgbClr val="374990"/>
              </a:solidFill>
              <a:latin typeface="Instrument Sans"/>
              <a:ea typeface="Instrument Sans"/>
              <a:cs typeface="Instrument Sans"/>
              <a:sym typeface="Instrument Sans"/>
            </a:endParaRPr>
          </a:p>
        </p:txBody>
      </p:sp>
      <p:sp>
        <p:nvSpPr>
          <p:cNvPr id="1219" name="Google Shape;1219;p79"/>
          <p:cNvSpPr txBox="1"/>
          <p:nvPr/>
        </p:nvSpPr>
        <p:spPr>
          <a:xfrm>
            <a:off x="257425" y="235195"/>
            <a:ext cx="734700" cy="447600"/>
          </a:xfrm>
          <a:prstGeom prst="rect">
            <a:avLst/>
          </a:prstGeom>
          <a:solidFill>
            <a:schemeClr val="accent5"/>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06</a:t>
            </a:r>
            <a:endParaRPr b="1" sz="3000">
              <a:solidFill>
                <a:srgbClr val="374990"/>
              </a:solidFill>
              <a:latin typeface="Instrument Sans"/>
              <a:ea typeface="Instrument Sans"/>
              <a:cs typeface="Instrument Sans"/>
              <a:sym typeface="Instrument Sans"/>
            </a:endParaRPr>
          </a:p>
        </p:txBody>
      </p:sp>
      <p:sp>
        <p:nvSpPr>
          <p:cNvPr id="1220" name="Google Shape;1220;p79"/>
          <p:cNvSpPr txBox="1"/>
          <p:nvPr/>
        </p:nvSpPr>
        <p:spPr>
          <a:xfrm>
            <a:off x="365050" y="810913"/>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최종 결과</a:t>
            </a:r>
            <a:endParaRPr b="1" sz="2500">
              <a:solidFill>
                <a:srgbClr val="374990"/>
              </a:solidFill>
              <a:latin typeface="Instrument Sans"/>
              <a:ea typeface="Instrument Sans"/>
              <a:cs typeface="Instrument Sans"/>
              <a:sym typeface="Instrument Sans"/>
            </a:endParaRPr>
          </a:p>
        </p:txBody>
      </p:sp>
      <p:sp>
        <p:nvSpPr>
          <p:cNvPr id="1221" name="Google Shape;1221;p79"/>
          <p:cNvSpPr txBox="1"/>
          <p:nvPr/>
        </p:nvSpPr>
        <p:spPr>
          <a:xfrm>
            <a:off x="1856125" y="904813"/>
            <a:ext cx="332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Gantari"/>
                <a:ea typeface="Gantari"/>
                <a:cs typeface="Gantari"/>
                <a:sym typeface="Gantari"/>
              </a:rPr>
              <a:t>SSD + MobileNet V3</a:t>
            </a:r>
            <a:r>
              <a:rPr lang="en" sz="1300">
                <a:solidFill>
                  <a:schemeClr val="lt1"/>
                </a:solidFill>
                <a:latin typeface="Gantari"/>
                <a:ea typeface="Gantari"/>
                <a:cs typeface="Gantari"/>
                <a:sym typeface="Gantari"/>
              </a:rPr>
              <a:t> sr=8000 time=3</a:t>
            </a:r>
            <a:endParaRPr sz="1200">
              <a:solidFill>
                <a:schemeClr val="lt1"/>
              </a:solidFill>
              <a:latin typeface="Gantari"/>
              <a:ea typeface="Gantari"/>
              <a:cs typeface="Gantari"/>
              <a:sym typeface="Gantari"/>
            </a:endParaRPr>
          </a:p>
        </p:txBody>
      </p:sp>
      <p:pic>
        <p:nvPicPr>
          <p:cNvPr id="1222" name="Google Shape;1222;p79"/>
          <p:cNvPicPr preferRelativeResize="0"/>
          <p:nvPr/>
        </p:nvPicPr>
        <p:blipFill>
          <a:blip r:embed="rId3">
            <a:alphaModFix/>
          </a:blip>
          <a:stretch>
            <a:fillRect/>
          </a:stretch>
        </p:blipFill>
        <p:spPr>
          <a:xfrm>
            <a:off x="4775368" y="1511750"/>
            <a:ext cx="2972751" cy="1476763"/>
          </a:xfrm>
          <a:prstGeom prst="rect">
            <a:avLst/>
          </a:prstGeom>
          <a:noFill/>
          <a:ln>
            <a:noFill/>
          </a:ln>
        </p:spPr>
      </p:pic>
      <p:pic>
        <p:nvPicPr>
          <p:cNvPr id="1223" name="Google Shape;1223;p79"/>
          <p:cNvPicPr preferRelativeResize="0"/>
          <p:nvPr/>
        </p:nvPicPr>
        <p:blipFill>
          <a:blip r:embed="rId3">
            <a:alphaModFix/>
          </a:blip>
          <a:stretch>
            <a:fillRect/>
          </a:stretch>
        </p:blipFill>
        <p:spPr>
          <a:xfrm>
            <a:off x="1395881" y="1511750"/>
            <a:ext cx="2972772" cy="1476775"/>
          </a:xfrm>
          <a:prstGeom prst="rect">
            <a:avLst/>
          </a:prstGeom>
          <a:noFill/>
          <a:ln>
            <a:noFill/>
          </a:ln>
        </p:spPr>
      </p:pic>
      <p:pic>
        <p:nvPicPr>
          <p:cNvPr id="1224" name="Google Shape;1224;p79"/>
          <p:cNvPicPr preferRelativeResize="0"/>
          <p:nvPr/>
        </p:nvPicPr>
        <p:blipFill>
          <a:blip r:embed="rId4">
            <a:alphaModFix/>
          </a:blip>
          <a:stretch>
            <a:fillRect/>
          </a:stretch>
        </p:blipFill>
        <p:spPr>
          <a:xfrm>
            <a:off x="1395892" y="3094511"/>
            <a:ext cx="2972751" cy="1476800"/>
          </a:xfrm>
          <a:prstGeom prst="rect">
            <a:avLst/>
          </a:prstGeom>
          <a:noFill/>
          <a:ln>
            <a:noFill/>
          </a:ln>
        </p:spPr>
      </p:pic>
      <p:pic>
        <p:nvPicPr>
          <p:cNvPr id="1225" name="Google Shape;1225;p79"/>
          <p:cNvPicPr preferRelativeResize="0"/>
          <p:nvPr/>
        </p:nvPicPr>
        <p:blipFill>
          <a:blip r:embed="rId5">
            <a:alphaModFix/>
          </a:blip>
          <a:stretch>
            <a:fillRect/>
          </a:stretch>
        </p:blipFill>
        <p:spPr>
          <a:xfrm>
            <a:off x="4775367" y="3094513"/>
            <a:ext cx="2972751" cy="1476786"/>
          </a:xfrm>
          <a:prstGeom prst="rect">
            <a:avLst/>
          </a:prstGeom>
          <a:noFill/>
          <a:ln>
            <a:noFill/>
          </a:ln>
        </p:spPr>
      </p:pic>
      <p:sp>
        <p:nvSpPr>
          <p:cNvPr id="1226" name="Google Shape;1226;p79"/>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pic>
        <p:nvPicPr>
          <p:cNvPr id="1231" name="Google Shape;1231;p80" title="50298_TV.wav">
            <a:hlinkClick r:id="rId3"/>
          </p:cNvPr>
          <p:cNvPicPr preferRelativeResize="0"/>
          <p:nvPr/>
        </p:nvPicPr>
        <p:blipFill>
          <a:blip r:embed="rId4">
            <a:alphaModFix/>
          </a:blip>
          <a:stretch>
            <a:fillRect/>
          </a:stretch>
        </p:blipFill>
        <p:spPr>
          <a:xfrm>
            <a:off x="160675" y="4474175"/>
            <a:ext cx="457200" cy="457200"/>
          </a:xfrm>
          <a:prstGeom prst="rect">
            <a:avLst/>
          </a:prstGeom>
          <a:noFill/>
          <a:ln>
            <a:noFill/>
          </a:ln>
        </p:spPr>
      </p:pic>
      <p:sp>
        <p:nvSpPr>
          <p:cNvPr id="1232" name="Google Shape;1232;p80"/>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최종 결과</a:t>
            </a:r>
            <a:endParaRPr b="1" sz="2000">
              <a:solidFill>
                <a:srgbClr val="374990"/>
              </a:solidFill>
              <a:latin typeface="Instrument Sans"/>
              <a:ea typeface="Instrument Sans"/>
              <a:cs typeface="Instrument Sans"/>
              <a:sym typeface="Instrument Sans"/>
            </a:endParaRPr>
          </a:p>
        </p:txBody>
      </p:sp>
      <p:sp>
        <p:nvSpPr>
          <p:cNvPr id="1233" name="Google Shape;1233;p80"/>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프로젝트 결과</a:t>
            </a:r>
            <a:endParaRPr b="1" sz="3000">
              <a:solidFill>
                <a:srgbClr val="374990"/>
              </a:solidFill>
              <a:latin typeface="Instrument Sans"/>
              <a:ea typeface="Instrument Sans"/>
              <a:cs typeface="Instrument Sans"/>
              <a:sym typeface="Instrument Sans"/>
            </a:endParaRPr>
          </a:p>
        </p:txBody>
      </p:sp>
      <p:sp>
        <p:nvSpPr>
          <p:cNvPr id="1234" name="Google Shape;1234;p80"/>
          <p:cNvSpPr txBox="1"/>
          <p:nvPr/>
        </p:nvSpPr>
        <p:spPr>
          <a:xfrm>
            <a:off x="257425" y="235195"/>
            <a:ext cx="734700" cy="447600"/>
          </a:xfrm>
          <a:prstGeom prst="rect">
            <a:avLst/>
          </a:prstGeom>
          <a:solidFill>
            <a:schemeClr val="accent5"/>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06</a:t>
            </a:r>
            <a:endParaRPr b="1" sz="3000">
              <a:solidFill>
                <a:srgbClr val="374990"/>
              </a:solidFill>
              <a:latin typeface="Instrument Sans"/>
              <a:ea typeface="Instrument Sans"/>
              <a:cs typeface="Instrument Sans"/>
              <a:sym typeface="Instrument Sans"/>
            </a:endParaRPr>
          </a:p>
        </p:txBody>
      </p:sp>
      <p:sp>
        <p:nvSpPr>
          <p:cNvPr id="1235" name="Google Shape;1235;p80"/>
          <p:cNvSpPr txBox="1"/>
          <p:nvPr/>
        </p:nvSpPr>
        <p:spPr>
          <a:xfrm>
            <a:off x="365050" y="810913"/>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최종 결과</a:t>
            </a:r>
            <a:endParaRPr b="1" sz="2500">
              <a:solidFill>
                <a:srgbClr val="374990"/>
              </a:solidFill>
              <a:latin typeface="Instrument Sans"/>
              <a:ea typeface="Instrument Sans"/>
              <a:cs typeface="Instrument Sans"/>
              <a:sym typeface="Instrument Sans"/>
            </a:endParaRPr>
          </a:p>
        </p:txBody>
      </p:sp>
      <p:pic>
        <p:nvPicPr>
          <p:cNvPr id="1236" name="Google Shape;1236;p80"/>
          <p:cNvPicPr preferRelativeResize="0"/>
          <p:nvPr/>
        </p:nvPicPr>
        <p:blipFill rotWithShape="1">
          <a:blip r:embed="rId5">
            <a:alphaModFix/>
          </a:blip>
          <a:srcRect b="50340" l="0" r="50034" t="0"/>
          <a:stretch/>
        </p:blipFill>
        <p:spPr>
          <a:xfrm>
            <a:off x="1658250" y="1612225"/>
            <a:ext cx="5827498" cy="3040700"/>
          </a:xfrm>
          <a:prstGeom prst="rect">
            <a:avLst/>
          </a:prstGeom>
          <a:noFill/>
          <a:ln>
            <a:noFill/>
          </a:ln>
        </p:spPr>
      </p:pic>
      <p:sp>
        <p:nvSpPr>
          <p:cNvPr id="1237" name="Google Shape;1237;p80"/>
          <p:cNvSpPr txBox="1"/>
          <p:nvPr/>
        </p:nvSpPr>
        <p:spPr>
          <a:xfrm>
            <a:off x="1902750" y="904813"/>
            <a:ext cx="229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Gantari"/>
                <a:ea typeface="Gantari"/>
                <a:cs typeface="Gantari"/>
                <a:sym typeface="Gantari"/>
              </a:rPr>
              <a:t>YOLO V5 sr=8000 time=3</a:t>
            </a:r>
            <a:endParaRPr sz="1300">
              <a:solidFill>
                <a:schemeClr val="lt1"/>
              </a:solidFill>
              <a:latin typeface="Gantari"/>
              <a:ea typeface="Gantari"/>
              <a:cs typeface="Gantari"/>
              <a:sym typeface="Gantari"/>
            </a:endParaRPr>
          </a:p>
        </p:txBody>
      </p:sp>
      <p:sp>
        <p:nvSpPr>
          <p:cNvPr id="1238" name="Google Shape;1238;p80"/>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id="1243" name="Google Shape;1243;p81" title="50298_TV.wav">
            <a:hlinkClick r:id="rId3"/>
          </p:cNvPr>
          <p:cNvPicPr preferRelativeResize="0"/>
          <p:nvPr/>
        </p:nvPicPr>
        <p:blipFill>
          <a:blip r:embed="rId4">
            <a:alphaModFix/>
          </a:blip>
          <a:stretch>
            <a:fillRect/>
          </a:stretch>
        </p:blipFill>
        <p:spPr>
          <a:xfrm>
            <a:off x="160675" y="4474175"/>
            <a:ext cx="457200" cy="457200"/>
          </a:xfrm>
          <a:prstGeom prst="rect">
            <a:avLst/>
          </a:prstGeom>
          <a:noFill/>
          <a:ln>
            <a:noFill/>
          </a:ln>
        </p:spPr>
      </p:pic>
      <p:sp>
        <p:nvSpPr>
          <p:cNvPr id="1244" name="Google Shape;1244;p81"/>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최종 결과</a:t>
            </a:r>
            <a:endParaRPr b="1" sz="2000">
              <a:solidFill>
                <a:srgbClr val="374990"/>
              </a:solidFill>
              <a:latin typeface="Instrument Sans"/>
              <a:ea typeface="Instrument Sans"/>
              <a:cs typeface="Instrument Sans"/>
              <a:sym typeface="Instrument Sans"/>
            </a:endParaRPr>
          </a:p>
        </p:txBody>
      </p:sp>
      <p:sp>
        <p:nvSpPr>
          <p:cNvPr id="1245" name="Google Shape;1245;p81"/>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프로젝트 결과</a:t>
            </a:r>
            <a:endParaRPr b="1" sz="3000">
              <a:solidFill>
                <a:srgbClr val="374990"/>
              </a:solidFill>
              <a:latin typeface="Instrument Sans"/>
              <a:ea typeface="Instrument Sans"/>
              <a:cs typeface="Instrument Sans"/>
              <a:sym typeface="Instrument Sans"/>
            </a:endParaRPr>
          </a:p>
        </p:txBody>
      </p:sp>
      <p:sp>
        <p:nvSpPr>
          <p:cNvPr id="1246" name="Google Shape;1246;p81"/>
          <p:cNvSpPr txBox="1"/>
          <p:nvPr/>
        </p:nvSpPr>
        <p:spPr>
          <a:xfrm>
            <a:off x="257425" y="235195"/>
            <a:ext cx="734700" cy="447600"/>
          </a:xfrm>
          <a:prstGeom prst="rect">
            <a:avLst/>
          </a:prstGeom>
          <a:solidFill>
            <a:schemeClr val="accent5"/>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06</a:t>
            </a:r>
            <a:endParaRPr b="1" sz="3000">
              <a:solidFill>
                <a:srgbClr val="374990"/>
              </a:solidFill>
              <a:latin typeface="Instrument Sans"/>
              <a:ea typeface="Instrument Sans"/>
              <a:cs typeface="Instrument Sans"/>
              <a:sym typeface="Instrument Sans"/>
            </a:endParaRPr>
          </a:p>
        </p:txBody>
      </p:sp>
      <p:sp>
        <p:nvSpPr>
          <p:cNvPr id="1247" name="Google Shape;1247;p81"/>
          <p:cNvSpPr txBox="1"/>
          <p:nvPr/>
        </p:nvSpPr>
        <p:spPr>
          <a:xfrm>
            <a:off x="365050" y="810913"/>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최종 결과</a:t>
            </a:r>
            <a:endParaRPr b="1" sz="2500">
              <a:solidFill>
                <a:srgbClr val="374990"/>
              </a:solidFill>
              <a:latin typeface="Instrument Sans"/>
              <a:ea typeface="Instrument Sans"/>
              <a:cs typeface="Instrument Sans"/>
              <a:sym typeface="Instrument Sans"/>
            </a:endParaRPr>
          </a:p>
        </p:txBody>
      </p:sp>
      <p:sp>
        <p:nvSpPr>
          <p:cNvPr id="1248" name="Google Shape;1248;p81"/>
          <p:cNvSpPr txBox="1"/>
          <p:nvPr/>
        </p:nvSpPr>
        <p:spPr>
          <a:xfrm>
            <a:off x="1938300" y="904825"/>
            <a:ext cx="526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Gantari"/>
                <a:ea typeface="Gantari"/>
                <a:cs typeface="Gantari"/>
                <a:sym typeface="Gantari"/>
              </a:rPr>
              <a:t>YOLO V5 sr=8000 time=3 Cropped</a:t>
            </a:r>
            <a:endParaRPr sz="1200">
              <a:solidFill>
                <a:schemeClr val="lt1"/>
              </a:solidFill>
              <a:latin typeface="Gantari"/>
              <a:ea typeface="Gantari"/>
              <a:cs typeface="Gantari"/>
              <a:sym typeface="Gantari"/>
            </a:endParaRPr>
          </a:p>
        </p:txBody>
      </p:sp>
      <p:pic>
        <p:nvPicPr>
          <p:cNvPr id="1249" name="Google Shape;1249;p81"/>
          <p:cNvPicPr preferRelativeResize="0"/>
          <p:nvPr/>
        </p:nvPicPr>
        <p:blipFill rotWithShape="1">
          <a:blip r:embed="rId5">
            <a:alphaModFix/>
          </a:blip>
          <a:srcRect b="50032" l="0" r="50092" t="0"/>
          <a:stretch/>
        </p:blipFill>
        <p:spPr>
          <a:xfrm>
            <a:off x="265225" y="1895863"/>
            <a:ext cx="8613552" cy="2066075"/>
          </a:xfrm>
          <a:prstGeom prst="rect">
            <a:avLst/>
          </a:prstGeom>
          <a:noFill/>
          <a:ln>
            <a:noFill/>
          </a:ln>
        </p:spPr>
      </p:pic>
      <p:sp>
        <p:nvSpPr>
          <p:cNvPr id="1250" name="Google Shape;1250;p81"/>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82"/>
          <p:cNvSpPr txBox="1"/>
          <p:nvPr>
            <p:ph idx="1" type="subTitle"/>
          </p:nvPr>
        </p:nvSpPr>
        <p:spPr>
          <a:xfrm>
            <a:off x="720000" y="1902450"/>
            <a:ext cx="4294800" cy="2298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푸리에..뭐? 소리데이터 이해하기</a:t>
            </a:r>
            <a:endParaRPr sz="1800"/>
          </a:p>
          <a:p>
            <a:pPr indent="-342900" lvl="0" marL="457200" rtl="0" algn="l">
              <a:lnSpc>
                <a:spcPct val="150000"/>
              </a:lnSpc>
              <a:spcBef>
                <a:spcPts val="0"/>
              </a:spcBef>
              <a:spcAft>
                <a:spcPts val="0"/>
              </a:spcAft>
              <a:buSzPts val="1800"/>
              <a:buChar char="●"/>
            </a:pPr>
            <a:r>
              <a:rPr lang="en" sz="1800"/>
              <a:t>SSD &amp; MoblieNet v3 모델 구하기</a:t>
            </a:r>
            <a:endParaRPr sz="1800"/>
          </a:p>
          <a:p>
            <a:pPr indent="-342900" lvl="0" marL="457200" rtl="0" algn="l">
              <a:lnSpc>
                <a:spcPct val="150000"/>
              </a:lnSpc>
              <a:spcBef>
                <a:spcPts val="0"/>
              </a:spcBef>
              <a:spcAft>
                <a:spcPts val="0"/>
              </a:spcAft>
              <a:buSzPts val="1800"/>
              <a:buChar char="●"/>
            </a:pPr>
            <a:r>
              <a:rPr lang="en" sz="1800"/>
              <a:t>협업 능력 향상</a:t>
            </a:r>
            <a:endParaRPr sz="1800"/>
          </a:p>
          <a:p>
            <a:pPr indent="-342900" lvl="0" marL="457200" rtl="0" algn="l">
              <a:lnSpc>
                <a:spcPct val="150000"/>
              </a:lnSpc>
              <a:spcBef>
                <a:spcPts val="0"/>
              </a:spcBef>
              <a:spcAft>
                <a:spcPts val="0"/>
              </a:spcAft>
              <a:buSzPts val="1800"/>
              <a:buChar char="●"/>
            </a:pPr>
            <a:r>
              <a:rPr lang="en" sz="1800"/>
              <a:t>소리 데이터를 시각화하여 분석하는게 신기했음 </a:t>
            </a:r>
            <a:endParaRPr sz="1800"/>
          </a:p>
        </p:txBody>
      </p:sp>
      <p:grpSp>
        <p:nvGrpSpPr>
          <p:cNvPr id="1256" name="Google Shape;1256;p82"/>
          <p:cNvGrpSpPr/>
          <p:nvPr/>
        </p:nvGrpSpPr>
        <p:grpSpPr>
          <a:xfrm>
            <a:off x="5200962" y="1452801"/>
            <a:ext cx="3493096" cy="4543974"/>
            <a:chOff x="5138119" y="1248906"/>
            <a:chExt cx="3708563" cy="4824264"/>
          </a:xfrm>
        </p:grpSpPr>
        <p:sp>
          <p:nvSpPr>
            <p:cNvPr id="1257" name="Google Shape;1257;p82"/>
            <p:cNvSpPr/>
            <p:nvPr/>
          </p:nvSpPr>
          <p:spPr>
            <a:xfrm>
              <a:off x="5200956" y="1978381"/>
              <a:ext cx="3645726" cy="4094789"/>
            </a:xfrm>
            <a:custGeom>
              <a:rect b="b" l="l" r="r" t="t"/>
              <a:pathLst>
                <a:path extrusionOk="0" h="15156" w="13494">
                  <a:moveTo>
                    <a:pt x="7089" y="1"/>
                  </a:moveTo>
                  <a:cubicBezTo>
                    <a:pt x="6640" y="1"/>
                    <a:pt x="6190" y="140"/>
                    <a:pt x="5830" y="407"/>
                  </a:cubicBezTo>
                  <a:cubicBezTo>
                    <a:pt x="5575" y="596"/>
                    <a:pt x="5343" y="853"/>
                    <a:pt x="5029" y="897"/>
                  </a:cubicBezTo>
                  <a:cubicBezTo>
                    <a:pt x="4991" y="902"/>
                    <a:pt x="4953" y="904"/>
                    <a:pt x="4915" y="904"/>
                  </a:cubicBezTo>
                  <a:cubicBezTo>
                    <a:pt x="4795" y="904"/>
                    <a:pt x="4674" y="883"/>
                    <a:pt x="4554" y="879"/>
                  </a:cubicBezTo>
                  <a:cubicBezTo>
                    <a:pt x="4538" y="879"/>
                    <a:pt x="4523" y="878"/>
                    <a:pt x="4507" y="878"/>
                  </a:cubicBezTo>
                  <a:cubicBezTo>
                    <a:pt x="3623" y="878"/>
                    <a:pt x="2954" y="1820"/>
                    <a:pt x="2932" y="2714"/>
                  </a:cubicBezTo>
                  <a:cubicBezTo>
                    <a:pt x="2917" y="3343"/>
                    <a:pt x="3128" y="3944"/>
                    <a:pt x="3406" y="4517"/>
                  </a:cubicBezTo>
                  <a:cubicBezTo>
                    <a:pt x="3404" y="4537"/>
                    <a:pt x="3403" y="4558"/>
                    <a:pt x="3400" y="4580"/>
                  </a:cubicBezTo>
                  <a:cubicBezTo>
                    <a:pt x="3286" y="4482"/>
                    <a:pt x="3168" y="4426"/>
                    <a:pt x="3058" y="4426"/>
                  </a:cubicBezTo>
                  <a:cubicBezTo>
                    <a:pt x="3024" y="4426"/>
                    <a:pt x="2991" y="4431"/>
                    <a:pt x="2959" y="4443"/>
                  </a:cubicBezTo>
                  <a:cubicBezTo>
                    <a:pt x="2668" y="4544"/>
                    <a:pt x="2588" y="5084"/>
                    <a:pt x="2786" y="5648"/>
                  </a:cubicBezTo>
                  <a:cubicBezTo>
                    <a:pt x="2959" y="6147"/>
                    <a:pt x="3288" y="6498"/>
                    <a:pt x="3563" y="6504"/>
                  </a:cubicBezTo>
                  <a:cubicBezTo>
                    <a:pt x="3832" y="7508"/>
                    <a:pt x="4378" y="8346"/>
                    <a:pt x="5084" y="8865"/>
                  </a:cubicBezTo>
                  <a:lnTo>
                    <a:pt x="5084" y="9432"/>
                  </a:lnTo>
                  <a:cubicBezTo>
                    <a:pt x="4954" y="9389"/>
                    <a:pt x="4837" y="9322"/>
                    <a:pt x="4746" y="9219"/>
                  </a:cubicBezTo>
                  <a:cubicBezTo>
                    <a:pt x="4700" y="9452"/>
                    <a:pt x="4663" y="9688"/>
                    <a:pt x="4634" y="9924"/>
                  </a:cubicBezTo>
                  <a:cubicBezTo>
                    <a:pt x="2712" y="10234"/>
                    <a:pt x="1073" y="10957"/>
                    <a:pt x="1" y="11923"/>
                  </a:cubicBezTo>
                  <a:cubicBezTo>
                    <a:pt x="1589" y="13894"/>
                    <a:pt x="4020" y="15156"/>
                    <a:pt x="6747" y="15156"/>
                  </a:cubicBezTo>
                  <a:cubicBezTo>
                    <a:pt x="9476" y="15156"/>
                    <a:pt x="11906" y="13894"/>
                    <a:pt x="13494" y="11923"/>
                  </a:cubicBezTo>
                  <a:cubicBezTo>
                    <a:pt x="12419" y="10957"/>
                    <a:pt x="10782" y="10236"/>
                    <a:pt x="8860" y="9924"/>
                  </a:cubicBezTo>
                  <a:cubicBezTo>
                    <a:pt x="8831" y="9688"/>
                    <a:pt x="8794" y="9452"/>
                    <a:pt x="8748" y="9219"/>
                  </a:cubicBezTo>
                  <a:cubicBezTo>
                    <a:pt x="8656" y="9322"/>
                    <a:pt x="8539" y="9389"/>
                    <a:pt x="8409" y="9434"/>
                  </a:cubicBezTo>
                  <a:lnTo>
                    <a:pt x="8409" y="8865"/>
                  </a:lnTo>
                  <a:cubicBezTo>
                    <a:pt x="9116" y="8345"/>
                    <a:pt x="9661" y="7508"/>
                    <a:pt x="9930" y="6504"/>
                  </a:cubicBezTo>
                  <a:cubicBezTo>
                    <a:pt x="10207" y="6498"/>
                    <a:pt x="10535" y="6148"/>
                    <a:pt x="10708" y="5648"/>
                  </a:cubicBezTo>
                  <a:cubicBezTo>
                    <a:pt x="10904" y="5084"/>
                    <a:pt x="10826" y="4544"/>
                    <a:pt x="10535" y="4443"/>
                  </a:cubicBezTo>
                  <a:cubicBezTo>
                    <a:pt x="10503" y="4432"/>
                    <a:pt x="10470" y="4427"/>
                    <a:pt x="10436" y="4427"/>
                  </a:cubicBezTo>
                  <a:cubicBezTo>
                    <a:pt x="10326" y="4427"/>
                    <a:pt x="10208" y="4482"/>
                    <a:pt x="10094" y="4580"/>
                  </a:cubicBezTo>
                  <a:cubicBezTo>
                    <a:pt x="10088" y="4504"/>
                    <a:pt x="10078" y="4428"/>
                    <a:pt x="10069" y="4354"/>
                  </a:cubicBezTo>
                  <a:cubicBezTo>
                    <a:pt x="10279" y="4051"/>
                    <a:pt x="10490" y="3747"/>
                    <a:pt x="10698" y="3445"/>
                  </a:cubicBezTo>
                  <a:cubicBezTo>
                    <a:pt x="10582" y="3444"/>
                    <a:pt x="10466" y="3443"/>
                    <a:pt x="10349" y="3440"/>
                  </a:cubicBezTo>
                  <a:cubicBezTo>
                    <a:pt x="10758" y="3341"/>
                    <a:pt x="11108" y="3022"/>
                    <a:pt x="11241" y="2623"/>
                  </a:cubicBezTo>
                  <a:cubicBezTo>
                    <a:pt x="11060" y="2617"/>
                    <a:pt x="10881" y="2612"/>
                    <a:pt x="10698" y="2606"/>
                  </a:cubicBezTo>
                  <a:cubicBezTo>
                    <a:pt x="11017" y="2485"/>
                    <a:pt x="11298" y="2267"/>
                    <a:pt x="11494" y="1987"/>
                  </a:cubicBezTo>
                  <a:cubicBezTo>
                    <a:pt x="11264" y="1971"/>
                    <a:pt x="11033" y="1955"/>
                    <a:pt x="10803" y="1939"/>
                  </a:cubicBezTo>
                  <a:cubicBezTo>
                    <a:pt x="11114" y="1820"/>
                    <a:pt x="11380" y="1588"/>
                    <a:pt x="11541" y="1297"/>
                  </a:cubicBezTo>
                  <a:lnTo>
                    <a:pt x="11541" y="1297"/>
                  </a:lnTo>
                  <a:cubicBezTo>
                    <a:pt x="11395" y="1352"/>
                    <a:pt x="11240" y="1380"/>
                    <a:pt x="11085" y="1380"/>
                  </a:cubicBezTo>
                  <a:cubicBezTo>
                    <a:pt x="10955" y="1380"/>
                    <a:pt x="10825" y="1360"/>
                    <a:pt x="10701" y="1320"/>
                  </a:cubicBezTo>
                  <a:cubicBezTo>
                    <a:pt x="10996" y="1205"/>
                    <a:pt x="11248" y="982"/>
                    <a:pt x="11396" y="701"/>
                  </a:cubicBezTo>
                  <a:lnTo>
                    <a:pt x="11396" y="701"/>
                  </a:lnTo>
                  <a:cubicBezTo>
                    <a:pt x="11008" y="926"/>
                    <a:pt x="10560" y="1039"/>
                    <a:pt x="10113" y="1039"/>
                  </a:cubicBezTo>
                  <a:cubicBezTo>
                    <a:pt x="9737" y="1039"/>
                    <a:pt x="9362" y="959"/>
                    <a:pt x="9023" y="798"/>
                  </a:cubicBezTo>
                  <a:cubicBezTo>
                    <a:pt x="8623" y="608"/>
                    <a:pt x="8278" y="316"/>
                    <a:pt x="7867" y="150"/>
                  </a:cubicBezTo>
                  <a:cubicBezTo>
                    <a:pt x="7621" y="50"/>
                    <a:pt x="7355" y="1"/>
                    <a:pt x="7089" y="1"/>
                  </a:cubicBezTo>
                  <a:close/>
                </a:path>
              </a:pathLst>
            </a:custGeom>
            <a:solidFill>
              <a:schemeClr val="accent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8" name="Google Shape;1258;p82"/>
            <p:cNvGrpSpPr/>
            <p:nvPr/>
          </p:nvGrpSpPr>
          <p:grpSpPr>
            <a:xfrm>
              <a:off x="5138119" y="1551327"/>
              <a:ext cx="1379407" cy="1114866"/>
              <a:chOff x="5294950" y="1328200"/>
              <a:chExt cx="766252" cy="619301"/>
            </a:xfrm>
          </p:grpSpPr>
          <p:sp>
            <p:nvSpPr>
              <p:cNvPr id="1259" name="Google Shape;1259;p82"/>
              <p:cNvSpPr/>
              <p:nvPr/>
            </p:nvSpPr>
            <p:spPr>
              <a:xfrm>
                <a:off x="5752617" y="1495121"/>
                <a:ext cx="308585" cy="452381"/>
              </a:xfrm>
              <a:custGeom>
                <a:rect b="b" l="l" r="r" t="t"/>
                <a:pathLst>
                  <a:path extrusionOk="0" h="11033" w="7526">
                    <a:moveTo>
                      <a:pt x="2182" y="2710"/>
                    </a:moveTo>
                    <a:cubicBezTo>
                      <a:pt x="2526" y="2710"/>
                      <a:pt x="2883" y="2805"/>
                      <a:pt x="3204" y="2925"/>
                    </a:cubicBezTo>
                    <a:cubicBezTo>
                      <a:pt x="3135" y="3470"/>
                      <a:pt x="2834" y="3954"/>
                      <a:pt x="2222" y="4144"/>
                    </a:cubicBezTo>
                    <a:cubicBezTo>
                      <a:pt x="2109" y="4181"/>
                      <a:pt x="1994" y="4200"/>
                      <a:pt x="1880" y="4200"/>
                    </a:cubicBezTo>
                    <a:cubicBezTo>
                      <a:pt x="1747" y="4200"/>
                      <a:pt x="1615" y="4175"/>
                      <a:pt x="1482" y="4126"/>
                    </a:cubicBezTo>
                    <a:cubicBezTo>
                      <a:pt x="1341" y="3902"/>
                      <a:pt x="1201" y="3681"/>
                      <a:pt x="1061" y="3460"/>
                    </a:cubicBezTo>
                    <a:cubicBezTo>
                      <a:pt x="1053" y="3059"/>
                      <a:pt x="1503" y="2822"/>
                      <a:pt x="1826" y="2749"/>
                    </a:cubicBezTo>
                    <a:cubicBezTo>
                      <a:pt x="1942" y="2722"/>
                      <a:pt x="2061" y="2710"/>
                      <a:pt x="2182" y="2710"/>
                    </a:cubicBezTo>
                    <a:close/>
                    <a:moveTo>
                      <a:pt x="4327" y="7162"/>
                    </a:moveTo>
                    <a:cubicBezTo>
                      <a:pt x="4701" y="7162"/>
                      <a:pt x="5080" y="7254"/>
                      <a:pt x="5427" y="7413"/>
                    </a:cubicBezTo>
                    <a:cubicBezTo>
                      <a:pt x="5383" y="7520"/>
                      <a:pt x="5331" y="7625"/>
                      <a:pt x="5274" y="7726"/>
                    </a:cubicBezTo>
                    <a:cubicBezTo>
                      <a:pt x="5025" y="8165"/>
                      <a:pt x="4636" y="8586"/>
                      <a:pt x="4156" y="8769"/>
                    </a:cubicBezTo>
                    <a:cubicBezTo>
                      <a:pt x="4009" y="8823"/>
                      <a:pt x="3865" y="8852"/>
                      <a:pt x="3728" y="8852"/>
                    </a:cubicBezTo>
                    <a:cubicBezTo>
                      <a:pt x="3426" y="8852"/>
                      <a:pt x="3160" y="8713"/>
                      <a:pt x="2990" y="8405"/>
                    </a:cubicBezTo>
                    <a:cubicBezTo>
                      <a:pt x="2713" y="7901"/>
                      <a:pt x="3103" y="7491"/>
                      <a:pt x="3570" y="7303"/>
                    </a:cubicBezTo>
                    <a:cubicBezTo>
                      <a:pt x="3811" y="7207"/>
                      <a:pt x="4068" y="7162"/>
                      <a:pt x="4327" y="7162"/>
                    </a:cubicBezTo>
                    <a:close/>
                    <a:moveTo>
                      <a:pt x="402" y="1"/>
                    </a:moveTo>
                    <a:cubicBezTo>
                      <a:pt x="298" y="1"/>
                      <a:pt x="193" y="6"/>
                      <a:pt x="88" y="16"/>
                    </a:cubicBezTo>
                    <a:cubicBezTo>
                      <a:pt x="1" y="24"/>
                      <a:pt x="11" y="154"/>
                      <a:pt x="95" y="154"/>
                    </a:cubicBezTo>
                    <a:cubicBezTo>
                      <a:pt x="96" y="154"/>
                      <a:pt x="98" y="154"/>
                      <a:pt x="100" y="154"/>
                    </a:cubicBezTo>
                    <a:cubicBezTo>
                      <a:pt x="166" y="150"/>
                      <a:pt x="232" y="148"/>
                      <a:pt x="298" y="148"/>
                    </a:cubicBezTo>
                    <a:cubicBezTo>
                      <a:pt x="1293" y="148"/>
                      <a:pt x="2256" y="584"/>
                      <a:pt x="2831" y="1423"/>
                    </a:cubicBezTo>
                    <a:cubicBezTo>
                      <a:pt x="3087" y="1797"/>
                      <a:pt x="3231" y="2279"/>
                      <a:pt x="3217" y="2739"/>
                    </a:cubicBezTo>
                    <a:cubicBezTo>
                      <a:pt x="2900" y="2629"/>
                      <a:pt x="2503" y="2536"/>
                      <a:pt x="2125" y="2536"/>
                    </a:cubicBezTo>
                    <a:cubicBezTo>
                      <a:pt x="1596" y="2536"/>
                      <a:pt x="1105" y="2716"/>
                      <a:pt x="922" y="3279"/>
                    </a:cubicBezTo>
                    <a:cubicBezTo>
                      <a:pt x="697" y="3974"/>
                      <a:pt x="1316" y="4366"/>
                      <a:pt x="1920" y="4366"/>
                    </a:cubicBezTo>
                    <a:cubicBezTo>
                      <a:pt x="2073" y="4366"/>
                      <a:pt x="2225" y="4341"/>
                      <a:pt x="2362" y="4289"/>
                    </a:cubicBezTo>
                    <a:cubicBezTo>
                      <a:pt x="2969" y="4062"/>
                      <a:pt x="3299" y="3562"/>
                      <a:pt x="3391" y="2998"/>
                    </a:cubicBezTo>
                    <a:cubicBezTo>
                      <a:pt x="3395" y="2998"/>
                      <a:pt x="3398" y="3001"/>
                      <a:pt x="3402" y="3003"/>
                    </a:cubicBezTo>
                    <a:cubicBezTo>
                      <a:pt x="4298" y="3386"/>
                      <a:pt x="5084" y="4099"/>
                      <a:pt x="5446" y="5016"/>
                    </a:cubicBezTo>
                    <a:cubicBezTo>
                      <a:pt x="5724" y="5717"/>
                      <a:pt x="5741" y="6520"/>
                      <a:pt x="5495" y="7233"/>
                    </a:cubicBezTo>
                    <a:cubicBezTo>
                      <a:pt x="5156" y="7073"/>
                      <a:pt x="4780" y="6981"/>
                      <a:pt x="4380" y="6981"/>
                    </a:cubicBezTo>
                    <a:cubicBezTo>
                      <a:pt x="4203" y="6981"/>
                      <a:pt x="4022" y="6999"/>
                      <a:pt x="3837" y="7037"/>
                    </a:cubicBezTo>
                    <a:cubicBezTo>
                      <a:pt x="3128" y="7183"/>
                      <a:pt x="2263" y="7928"/>
                      <a:pt x="2894" y="8664"/>
                    </a:cubicBezTo>
                    <a:cubicBezTo>
                      <a:pt x="3121" y="8928"/>
                      <a:pt x="3393" y="9034"/>
                      <a:pt x="3674" y="9034"/>
                    </a:cubicBezTo>
                    <a:cubicBezTo>
                      <a:pt x="4262" y="9034"/>
                      <a:pt x="4889" y="8570"/>
                      <a:pt x="5226" y="8118"/>
                    </a:cubicBezTo>
                    <a:cubicBezTo>
                      <a:pt x="5376" y="7916"/>
                      <a:pt x="5495" y="7708"/>
                      <a:pt x="5588" y="7495"/>
                    </a:cubicBezTo>
                    <a:cubicBezTo>
                      <a:pt x="5919" y="7672"/>
                      <a:pt x="6210" y="7911"/>
                      <a:pt x="6428" y="8191"/>
                    </a:cubicBezTo>
                    <a:cubicBezTo>
                      <a:pt x="7037" y="8981"/>
                      <a:pt x="7090" y="10011"/>
                      <a:pt x="6734" y="10915"/>
                    </a:cubicBezTo>
                    <a:cubicBezTo>
                      <a:pt x="6709" y="10980"/>
                      <a:pt x="6764" y="11032"/>
                      <a:pt x="6816" y="11032"/>
                    </a:cubicBezTo>
                    <a:cubicBezTo>
                      <a:pt x="6842" y="11032"/>
                      <a:pt x="6868" y="11019"/>
                      <a:pt x="6883" y="10986"/>
                    </a:cubicBezTo>
                    <a:cubicBezTo>
                      <a:pt x="7526" y="9595"/>
                      <a:pt x="6871" y="8001"/>
                      <a:pt x="5662" y="7318"/>
                    </a:cubicBezTo>
                    <a:cubicBezTo>
                      <a:pt x="6317" y="5544"/>
                      <a:pt x="5172" y="3541"/>
                      <a:pt x="3411" y="2815"/>
                    </a:cubicBezTo>
                    <a:cubicBezTo>
                      <a:pt x="3439" y="2423"/>
                      <a:pt x="3357" y="2011"/>
                      <a:pt x="3179" y="1648"/>
                    </a:cubicBezTo>
                    <a:cubicBezTo>
                      <a:pt x="2659" y="596"/>
                      <a:pt x="1542" y="1"/>
                      <a:pt x="4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2"/>
              <p:cNvSpPr/>
              <p:nvPr/>
            </p:nvSpPr>
            <p:spPr>
              <a:xfrm>
                <a:off x="5294950" y="1328200"/>
                <a:ext cx="513679" cy="259300"/>
              </a:xfrm>
              <a:custGeom>
                <a:rect b="b" l="l" r="r" t="t"/>
                <a:pathLst>
                  <a:path extrusionOk="0" h="6324" w="12528">
                    <a:moveTo>
                      <a:pt x="1313" y="269"/>
                    </a:moveTo>
                    <a:lnTo>
                      <a:pt x="1313" y="269"/>
                    </a:lnTo>
                    <a:cubicBezTo>
                      <a:pt x="4460" y="419"/>
                      <a:pt x="7592" y="765"/>
                      <a:pt x="10695" y="1320"/>
                    </a:cubicBezTo>
                    <a:cubicBezTo>
                      <a:pt x="10703" y="1321"/>
                      <a:pt x="10710" y="1322"/>
                      <a:pt x="10717" y="1322"/>
                    </a:cubicBezTo>
                    <a:cubicBezTo>
                      <a:pt x="10767" y="1322"/>
                      <a:pt x="10801" y="1287"/>
                      <a:pt x="10813" y="1245"/>
                    </a:cubicBezTo>
                    <a:cubicBezTo>
                      <a:pt x="11236" y="1327"/>
                      <a:pt x="11664" y="1396"/>
                      <a:pt x="12089" y="1457"/>
                    </a:cubicBezTo>
                    <a:cubicBezTo>
                      <a:pt x="11382" y="2037"/>
                      <a:pt x="10684" y="2634"/>
                      <a:pt x="9999" y="3241"/>
                    </a:cubicBezTo>
                    <a:cubicBezTo>
                      <a:pt x="9990" y="3248"/>
                      <a:pt x="9985" y="3257"/>
                      <a:pt x="9978" y="3265"/>
                    </a:cubicBezTo>
                    <a:cubicBezTo>
                      <a:pt x="7127" y="2192"/>
                      <a:pt x="4217" y="1209"/>
                      <a:pt x="1313" y="269"/>
                    </a:cubicBezTo>
                    <a:close/>
                    <a:moveTo>
                      <a:pt x="9346" y="4605"/>
                    </a:moveTo>
                    <a:cubicBezTo>
                      <a:pt x="9464" y="4788"/>
                      <a:pt x="9598" y="4955"/>
                      <a:pt x="9745" y="5112"/>
                    </a:cubicBezTo>
                    <a:cubicBezTo>
                      <a:pt x="9554" y="5036"/>
                      <a:pt x="9365" y="4957"/>
                      <a:pt x="9171" y="4892"/>
                    </a:cubicBezTo>
                    <a:cubicBezTo>
                      <a:pt x="9165" y="4888"/>
                      <a:pt x="9160" y="4890"/>
                      <a:pt x="9153" y="4888"/>
                    </a:cubicBezTo>
                    <a:cubicBezTo>
                      <a:pt x="9219" y="4795"/>
                      <a:pt x="9283" y="4701"/>
                      <a:pt x="9346" y="4605"/>
                    </a:cubicBezTo>
                    <a:close/>
                    <a:moveTo>
                      <a:pt x="624" y="238"/>
                    </a:moveTo>
                    <a:lnTo>
                      <a:pt x="624" y="238"/>
                    </a:lnTo>
                    <a:cubicBezTo>
                      <a:pt x="695" y="239"/>
                      <a:pt x="764" y="244"/>
                      <a:pt x="835" y="247"/>
                    </a:cubicBezTo>
                    <a:cubicBezTo>
                      <a:pt x="3844" y="1371"/>
                      <a:pt x="6893" y="2465"/>
                      <a:pt x="9950" y="3441"/>
                    </a:cubicBezTo>
                    <a:cubicBezTo>
                      <a:pt x="9960" y="3444"/>
                      <a:pt x="9969" y="3445"/>
                      <a:pt x="9978" y="3445"/>
                    </a:cubicBezTo>
                    <a:cubicBezTo>
                      <a:pt x="9997" y="3445"/>
                      <a:pt x="10014" y="3439"/>
                      <a:pt x="10029" y="3431"/>
                    </a:cubicBezTo>
                    <a:cubicBezTo>
                      <a:pt x="10039" y="4019"/>
                      <a:pt x="10065" y="4610"/>
                      <a:pt x="10089" y="5200"/>
                    </a:cubicBezTo>
                    <a:cubicBezTo>
                      <a:pt x="9860" y="4981"/>
                      <a:pt x="9659" y="4739"/>
                      <a:pt x="9478" y="4478"/>
                    </a:cubicBezTo>
                    <a:cubicBezTo>
                      <a:pt x="9525" y="4446"/>
                      <a:pt x="9545" y="4377"/>
                      <a:pt x="9490" y="4333"/>
                    </a:cubicBezTo>
                    <a:cubicBezTo>
                      <a:pt x="9441" y="4295"/>
                      <a:pt x="9392" y="4255"/>
                      <a:pt x="9344" y="4218"/>
                    </a:cubicBezTo>
                    <a:cubicBezTo>
                      <a:pt x="9326" y="4203"/>
                      <a:pt x="9308" y="4197"/>
                      <a:pt x="9290" y="4197"/>
                    </a:cubicBezTo>
                    <a:cubicBezTo>
                      <a:pt x="9272" y="4197"/>
                      <a:pt x="9256" y="4203"/>
                      <a:pt x="9242" y="4213"/>
                    </a:cubicBezTo>
                    <a:cubicBezTo>
                      <a:pt x="6386" y="2869"/>
                      <a:pt x="3535" y="1457"/>
                      <a:pt x="624" y="238"/>
                    </a:cubicBezTo>
                    <a:close/>
                    <a:moveTo>
                      <a:pt x="871" y="514"/>
                    </a:moveTo>
                    <a:lnTo>
                      <a:pt x="871" y="514"/>
                    </a:lnTo>
                    <a:cubicBezTo>
                      <a:pt x="3616" y="1904"/>
                      <a:pt x="6456" y="3140"/>
                      <a:pt x="9248" y="4424"/>
                    </a:cubicBezTo>
                    <a:cubicBezTo>
                      <a:pt x="8842" y="5041"/>
                      <a:pt x="8371" y="5587"/>
                      <a:pt x="7893" y="6145"/>
                    </a:cubicBezTo>
                    <a:cubicBezTo>
                      <a:pt x="5762" y="4066"/>
                      <a:pt x="3299" y="2249"/>
                      <a:pt x="871" y="514"/>
                    </a:cubicBezTo>
                    <a:close/>
                    <a:moveTo>
                      <a:pt x="105" y="0"/>
                    </a:moveTo>
                    <a:cubicBezTo>
                      <a:pt x="93" y="0"/>
                      <a:pt x="80" y="2"/>
                      <a:pt x="69" y="7"/>
                    </a:cubicBezTo>
                    <a:cubicBezTo>
                      <a:pt x="65" y="6"/>
                      <a:pt x="61" y="6"/>
                      <a:pt x="57" y="6"/>
                    </a:cubicBezTo>
                    <a:cubicBezTo>
                      <a:pt x="27" y="6"/>
                      <a:pt x="7" y="39"/>
                      <a:pt x="17" y="65"/>
                    </a:cubicBezTo>
                    <a:cubicBezTo>
                      <a:pt x="1" y="109"/>
                      <a:pt x="6" y="162"/>
                      <a:pt x="46" y="191"/>
                    </a:cubicBezTo>
                    <a:cubicBezTo>
                      <a:pt x="1391" y="1150"/>
                      <a:pt x="2716" y="2141"/>
                      <a:pt x="4013" y="3165"/>
                    </a:cubicBezTo>
                    <a:cubicBezTo>
                      <a:pt x="5311" y="4188"/>
                      <a:pt x="6545" y="5294"/>
                      <a:pt x="7851" y="6306"/>
                    </a:cubicBezTo>
                    <a:cubicBezTo>
                      <a:pt x="7867" y="6319"/>
                      <a:pt x="7882" y="6324"/>
                      <a:pt x="7897" y="6324"/>
                    </a:cubicBezTo>
                    <a:cubicBezTo>
                      <a:pt x="7943" y="6324"/>
                      <a:pt x="7980" y="6275"/>
                      <a:pt x="7966" y="6228"/>
                    </a:cubicBezTo>
                    <a:cubicBezTo>
                      <a:pt x="8386" y="5876"/>
                      <a:pt x="8746" y="5456"/>
                      <a:pt x="9067" y="5011"/>
                    </a:cubicBezTo>
                    <a:cubicBezTo>
                      <a:pt x="9075" y="5022"/>
                      <a:pt x="9085" y="5032"/>
                      <a:pt x="9102" y="5040"/>
                    </a:cubicBezTo>
                    <a:cubicBezTo>
                      <a:pt x="9299" y="5130"/>
                      <a:pt x="9508" y="5202"/>
                      <a:pt x="9710" y="5282"/>
                    </a:cubicBezTo>
                    <a:cubicBezTo>
                      <a:pt x="9816" y="5322"/>
                      <a:pt x="9927" y="5396"/>
                      <a:pt x="10038" y="5397"/>
                    </a:cubicBezTo>
                    <a:cubicBezTo>
                      <a:pt x="10069" y="5425"/>
                      <a:pt x="10096" y="5453"/>
                      <a:pt x="10129" y="5480"/>
                    </a:cubicBezTo>
                    <a:cubicBezTo>
                      <a:pt x="10147" y="5494"/>
                      <a:pt x="10167" y="5501"/>
                      <a:pt x="10186" y="5501"/>
                    </a:cubicBezTo>
                    <a:cubicBezTo>
                      <a:pt x="10234" y="5501"/>
                      <a:pt x="10279" y="5460"/>
                      <a:pt x="10276" y="5404"/>
                    </a:cubicBezTo>
                    <a:cubicBezTo>
                      <a:pt x="10246" y="4718"/>
                      <a:pt x="10218" y="4030"/>
                      <a:pt x="10166" y="3345"/>
                    </a:cubicBezTo>
                    <a:cubicBezTo>
                      <a:pt x="10912" y="2744"/>
                      <a:pt x="11651" y="2129"/>
                      <a:pt x="12369" y="1499"/>
                    </a:cubicBezTo>
                    <a:cubicBezTo>
                      <a:pt x="12382" y="1500"/>
                      <a:pt x="12393" y="1503"/>
                      <a:pt x="12405" y="1504"/>
                    </a:cubicBezTo>
                    <a:cubicBezTo>
                      <a:pt x="12410" y="1504"/>
                      <a:pt x="12414" y="1505"/>
                      <a:pt x="12418" y="1505"/>
                    </a:cubicBezTo>
                    <a:cubicBezTo>
                      <a:pt x="12507" y="1505"/>
                      <a:pt x="12527" y="1365"/>
                      <a:pt x="12433" y="1350"/>
                    </a:cubicBezTo>
                    <a:cubicBezTo>
                      <a:pt x="12425" y="1349"/>
                      <a:pt x="12420" y="1348"/>
                      <a:pt x="12410" y="1345"/>
                    </a:cubicBezTo>
                    <a:cubicBezTo>
                      <a:pt x="12393" y="1313"/>
                      <a:pt x="12362" y="1287"/>
                      <a:pt x="12326" y="1287"/>
                    </a:cubicBezTo>
                    <a:cubicBezTo>
                      <a:pt x="12307" y="1287"/>
                      <a:pt x="12288" y="1294"/>
                      <a:pt x="12268" y="1309"/>
                    </a:cubicBezTo>
                    <a:cubicBezTo>
                      <a:pt x="12263" y="1315"/>
                      <a:pt x="12259" y="1319"/>
                      <a:pt x="12254" y="1323"/>
                    </a:cubicBezTo>
                    <a:cubicBezTo>
                      <a:pt x="11760" y="1246"/>
                      <a:pt x="11267" y="1173"/>
                      <a:pt x="10769" y="1121"/>
                    </a:cubicBezTo>
                    <a:cubicBezTo>
                      <a:pt x="10759" y="1114"/>
                      <a:pt x="10747" y="1109"/>
                      <a:pt x="10733" y="1107"/>
                    </a:cubicBezTo>
                    <a:cubicBezTo>
                      <a:pt x="7221" y="480"/>
                      <a:pt x="3672" y="113"/>
                      <a:pt x="1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2"/>
              <p:cNvSpPr/>
              <p:nvPr/>
            </p:nvSpPr>
            <p:spPr>
              <a:xfrm>
                <a:off x="5320412" y="1337918"/>
                <a:ext cx="388253" cy="203495"/>
              </a:xfrm>
              <a:custGeom>
                <a:rect b="b" l="l" r="r" t="t"/>
                <a:pathLst>
                  <a:path extrusionOk="0" h="4963" w="9469">
                    <a:moveTo>
                      <a:pt x="1" y="1"/>
                    </a:moveTo>
                    <a:lnTo>
                      <a:pt x="1" y="1"/>
                    </a:lnTo>
                    <a:cubicBezTo>
                      <a:pt x="2912" y="1221"/>
                      <a:pt x="5763" y="2632"/>
                      <a:pt x="8619" y="3976"/>
                    </a:cubicBezTo>
                    <a:cubicBezTo>
                      <a:pt x="8632" y="3966"/>
                      <a:pt x="8649" y="3960"/>
                      <a:pt x="8666" y="3960"/>
                    </a:cubicBezTo>
                    <a:cubicBezTo>
                      <a:pt x="8684" y="3960"/>
                      <a:pt x="8702" y="3966"/>
                      <a:pt x="8720" y="3981"/>
                    </a:cubicBezTo>
                    <a:cubicBezTo>
                      <a:pt x="8769" y="4018"/>
                      <a:pt x="8817" y="4058"/>
                      <a:pt x="8867" y="4096"/>
                    </a:cubicBezTo>
                    <a:cubicBezTo>
                      <a:pt x="8922" y="4140"/>
                      <a:pt x="8902" y="4209"/>
                      <a:pt x="8855" y="4242"/>
                    </a:cubicBezTo>
                    <a:cubicBezTo>
                      <a:pt x="9038" y="4502"/>
                      <a:pt x="9239" y="4744"/>
                      <a:pt x="9468" y="4963"/>
                    </a:cubicBezTo>
                    <a:cubicBezTo>
                      <a:pt x="9444" y="4373"/>
                      <a:pt x="9418" y="3782"/>
                      <a:pt x="9408" y="3194"/>
                    </a:cubicBezTo>
                    <a:cubicBezTo>
                      <a:pt x="9393" y="3202"/>
                      <a:pt x="9376" y="3208"/>
                      <a:pt x="9356" y="3208"/>
                    </a:cubicBezTo>
                    <a:cubicBezTo>
                      <a:pt x="9347" y="3208"/>
                      <a:pt x="9337" y="3207"/>
                      <a:pt x="9326" y="3204"/>
                    </a:cubicBezTo>
                    <a:cubicBezTo>
                      <a:pt x="6269" y="2228"/>
                      <a:pt x="3221" y="1133"/>
                      <a:pt x="212" y="10"/>
                    </a:cubicBezTo>
                    <a:cubicBezTo>
                      <a:pt x="141" y="8"/>
                      <a:pt x="71" y="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2"/>
              <p:cNvSpPr/>
              <p:nvPr/>
            </p:nvSpPr>
            <p:spPr>
              <a:xfrm>
                <a:off x="5348745" y="1339230"/>
                <a:ext cx="441925" cy="122925"/>
              </a:xfrm>
              <a:custGeom>
                <a:rect b="b" l="l" r="r" t="t"/>
                <a:pathLst>
                  <a:path extrusionOk="0" h="2998" w="10778">
                    <a:moveTo>
                      <a:pt x="1" y="1"/>
                    </a:moveTo>
                    <a:cubicBezTo>
                      <a:pt x="2905" y="941"/>
                      <a:pt x="5815" y="1924"/>
                      <a:pt x="8666" y="2997"/>
                    </a:cubicBezTo>
                    <a:cubicBezTo>
                      <a:pt x="8673" y="2988"/>
                      <a:pt x="8677" y="2979"/>
                      <a:pt x="8687" y="2972"/>
                    </a:cubicBezTo>
                    <a:cubicBezTo>
                      <a:pt x="9373" y="2365"/>
                      <a:pt x="10070" y="1768"/>
                      <a:pt x="10777" y="1188"/>
                    </a:cubicBezTo>
                    <a:cubicBezTo>
                      <a:pt x="10352" y="1127"/>
                      <a:pt x="9925" y="1059"/>
                      <a:pt x="9500" y="977"/>
                    </a:cubicBezTo>
                    <a:cubicBezTo>
                      <a:pt x="9488" y="1019"/>
                      <a:pt x="9455" y="1055"/>
                      <a:pt x="9404" y="1055"/>
                    </a:cubicBezTo>
                    <a:cubicBezTo>
                      <a:pt x="9397" y="1055"/>
                      <a:pt x="9389" y="1054"/>
                      <a:pt x="9382" y="1053"/>
                    </a:cubicBezTo>
                    <a:cubicBezTo>
                      <a:pt x="6280" y="498"/>
                      <a:pt x="3148" y="15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2"/>
              <p:cNvSpPr/>
              <p:nvPr/>
            </p:nvSpPr>
            <p:spPr>
              <a:xfrm>
                <a:off x="5670285" y="1517016"/>
                <a:ext cx="24232" cy="20829"/>
              </a:xfrm>
              <a:custGeom>
                <a:rect b="b" l="l" r="r" t="t"/>
                <a:pathLst>
                  <a:path extrusionOk="0" h="508" w="591">
                    <a:moveTo>
                      <a:pt x="192" y="0"/>
                    </a:moveTo>
                    <a:cubicBezTo>
                      <a:pt x="129" y="97"/>
                      <a:pt x="65" y="191"/>
                      <a:pt x="0" y="283"/>
                    </a:cubicBezTo>
                    <a:cubicBezTo>
                      <a:pt x="6" y="286"/>
                      <a:pt x="12" y="284"/>
                      <a:pt x="19" y="287"/>
                    </a:cubicBezTo>
                    <a:cubicBezTo>
                      <a:pt x="211" y="351"/>
                      <a:pt x="400" y="431"/>
                      <a:pt x="591" y="507"/>
                    </a:cubicBezTo>
                    <a:cubicBezTo>
                      <a:pt x="444" y="349"/>
                      <a:pt x="309" y="183"/>
                      <a:pt x="1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2"/>
              <p:cNvSpPr/>
              <p:nvPr/>
            </p:nvSpPr>
            <p:spPr>
              <a:xfrm>
                <a:off x="5330622" y="1349275"/>
                <a:ext cx="343519" cy="230885"/>
              </a:xfrm>
              <a:custGeom>
                <a:rect b="b" l="l" r="r" t="t"/>
                <a:pathLst>
                  <a:path extrusionOk="0" h="5631" w="8378">
                    <a:moveTo>
                      <a:pt x="1" y="0"/>
                    </a:moveTo>
                    <a:lnTo>
                      <a:pt x="1" y="0"/>
                    </a:lnTo>
                    <a:cubicBezTo>
                      <a:pt x="2429" y="1735"/>
                      <a:pt x="4892" y="3554"/>
                      <a:pt x="7023" y="5631"/>
                    </a:cubicBezTo>
                    <a:cubicBezTo>
                      <a:pt x="7501" y="5071"/>
                      <a:pt x="7974" y="4527"/>
                      <a:pt x="8378" y="3910"/>
                    </a:cubicBezTo>
                    <a:cubicBezTo>
                      <a:pt x="5586" y="2626"/>
                      <a:pt x="2746" y="139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82"/>
            <p:cNvGrpSpPr/>
            <p:nvPr/>
          </p:nvGrpSpPr>
          <p:grpSpPr>
            <a:xfrm>
              <a:off x="6741523" y="1804552"/>
              <a:ext cx="499520" cy="451366"/>
              <a:chOff x="7715950" y="1365275"/>
              <a:chExt cx="298809" cy="270004"/>
            </a:xfrm>
          </p:grpSpPr>
          <p:sp>
            <p:nvSpPr>
              <p:cNvPr id="1266" name="Google Shape;1266;p82"/>
              <p:cNvSpPr/>
              <p:nvPr/>
            </p:nvSpPr>
            <p:spPr>
              <a:xfrm>
                <a:off x="7715950" y="1365275"/>
                <a:ext cx="298809" cy="270004"/>
              </a:xfrm>
              <a:custGeom>
                <a:rect b="b" l="l" r="r" t="t"/>
                <a:pathLst>
                  <a:path extrusionOk="0" h="7180" w="7946">
                    <a:moveTo>
                      <a:pt x="3733" y="0"/>
                    </a:moveTo>
                    <a:cubicBezTo>
                      <a:pt x="3698" y="0"/>
                      <a:pt x="3661" y="17"/>
                      <a:pt x="3648" y="48"/>
                    </a:cubicBezTo>
                    <a:cubicBezTo>
                      <a:pt x="3299" y="868"/>
                      <a:pt x="2993" y="1703"/>
                      <a:pt x="2782" y="2570"/>
                    </a:cubicBezTo>
                    <a:cubicBezTo>
                      <a:pt x="2769" y="2559"/>
                      <a:pt x="2752" y="2552"/>
                      <a:pt x="2732" y="2552"/>
                    </a:cubicBezTo>
                    <a:cubicBezTo>
                      <a:pt x="2731" y="2552"/>
                      <a:pt x="2730" y="2552"/>
                      <a:pt x="2728" y="2552"/>
                    </a:cubicBezTo>
                    <a:cubicBezTo>
                      <a:pt x="1867" y="2616"/>
                      <a:pt x="1010" y="2741"/>
                      <a:pt x="152" y="2845"/>
                    </a:cubicBezTo>
                    <a:cubicBezTo>
                      <a:pt x="62" y="2856"/>
                      <a:pt x="0" y="2958"/>
                      <a:pt x="74" y="3031"/>
                    </a:cubicBezTo>
                    <a:cubicBezTo>
                      <a:pt x="662" y="3612"/>
                      <a:pt x="1313" y="4105"/>
                      <a:pt x="2035" y="4506"/>
                    </a:cubicBezTo>
                    <a:cubicBezTo>
                      <a:pt x="2052" y="4515"/>
                      <a:pt x="2070" y="4519"/>
                      <a:pt x="2086" y="4519"/>
                    </a:cubicBezTo>
                    <a:cubicBezTo>
                      <a:pt x="2090" y="4519"/>
                      <a:pt x="2093" y="4519"/>
                      <a:pt x="2096" y="4519"/>
                    </a:cubicBezTo>
                    <a:cubicBezTo>
                      <a:pt x="2187" y="4514"/>
                      <a:pt x="2245" y="4376"/>
                      <a:pt x="2144" y="4319"/>
                    </a:cubicBezTo>
                    <a:cubicBezTo>
                      <a:pt x="1507" y="3956"/>
                      <a:pt x="926" y="3533"/>
                      <a:pt x="393" y="3034"/>
                    </a:cubicBezTo>
                    <a:cubicBezTo>
                      <a:pt x="1180" y="2938"/>
                      <a:pt x="1969" y="2854"/>
                      <a:pt x="2750" y="2720"/>
                    </a:cubicBezTo>
                    <a:cubicBezTo>
                      <a:pt x="2765" y="2717"/>
                      <a:pt x="2777" y="2710"/>
                      <a:pt x="2787" y="2700"/>
                    </a:cubicBezTo>
                    <a:cubicBezTo>
                      <a:pt x="2803" y="2713"/>
                      <a:pt x="2823" y="2720"/>
                      <a:pt x="2843" y="2720"/>
                    </a:cubicBezTo>
                    <a:cubicBezTo>
                      <a:pt x="2872" y="2720"/>
                      <a:pt x="2899" y="2704"/>
                      <a:pt x="2910" y="2668"/>
                    </a:cubicBezTo>
                    <a:cubicBezTo>
                      <a:pt x="3166" y="1863"/>
                      <a:pt x="3434" y="1069"/>
                      <a:pt x="3759" y="290"/>
                    </a:cubicBezTo>
                    <a:cubicBezTo>
                      <a:pt x="4311" y="977"/>
                      <a:pt x="4776" y="1713"/>
                      <a:pt x="5162" y="2506"/>
                    </a:cubicBezTo>
                    <a:cubicBezTo>
                      <a:pt x="5091" y="2522"/>
                      <a:pt x="5089" y="2628"/>
                      <a:pt x="5166" y="2628"/>
                    </a:cubicBezTo>
                    <a:cubicBezTo>
                      <a:pt x="5166" y="2628"/>
                      <a:pt x="5166" y="2628"/>
                      <a:pt x="5167" y="2628"/>
                    </a:cubicBezTo>
                    <a:cubicBezTo>
                      <a:pt x="5978" y="2614"/>
                      <a:pt x="6788" y="2553"/>
                      <a:pt x="7597" y="2500"/>
                    </a:cubicBezTo>
                    <a:lnTo>
                      <a:pt x="7597" y="2500"/>
                    </a:lnTo>
                    <a:cubicBezTo>
                      <a:pt x="7161" y="3030"/>
                      <a:pt x="6729" y="3565"/>
                      <a:pt x="6308" y="4108"/>
                    </a:cubicBezTo>
                    <a:cubicBezTo>
                      <a:pt x="6246" y="4187"/>
                      <a:pt x="6313" y="4292"/>
                      <a:pt x="6387" y="4292"/>
                    </a:cubicBezTo>
                    <a:cubicBezTo>
                      <a:pt x="6396" y="4292"/>
                      <a:pt x="6404" y="4290"/>
                      <a:pt x="6412" y="4288"/>
                    </a:cubicBezTo>
                    <a:cubicBezTo>
                      <a:pt x="6601" y="5080"/>
                      <a:pt x="6738" y="5857"/>
                      <a:pt x="6756" y="6670"/>
                    </a:cubicBezTo>
                    <a:cubicBezTo>
                      <a:pt x="5821" y="6372"/>
                      <a:pt x="4904" y="6028"/>
                      <a:pt x="3969" y="5730"/>
                    </a:cubicBezTo>
                    <a:cubicBezTo>
                      <a:pt x="3962" y="5729"/>
                      <a:pt x="3956" y="5728"/>
                      <a:pt x="3950" y="5728"/>
                    </a:cubicBezTo>
                    <a:cubicBezTo>
                      <a:pt x="3936" y="5728"/>
                      <a:pt x="3923" y="5733"/>
                      <a:pt x="3911" y="5741"/>
                    </a:cubicBezTo>
                    <a:cubicBezTo>
                      <a:pt x="3908" y="5740"/>
                      <a:pt x="3905" y="5740"/>
                      <a:pt x="3902" y="5740"/>
                    </a:cubicBezTo>
                    <a:cubicBezTo>
                      <a:pt x="3878" y="5740"/>
                      <a:pt x="3853" y="5747"/>
                      <a:pt x="3830" y="5766"/>
                    </a:cubicBezTo>
                    <a:cubicBezTo>
                      <a:pt x="3147" y="6330"/>
                      <a:pt x="2396" y="6721"/>
                      <a:pt x="1541" y="6929"/>
                    </a:cubicBezTo>
                    <a:cubicBezTo>
                      <a:pt x="1659" y="6134"/>
                      <a:pt x="1891" y="5379"/>
                      <a:pt x="2182" y="4628"/>
                    </a:cubicBezTo>
                    <a:cubicBezTo>
                      <a:pt x="2201" y="4580"/>
                      <a:pt x="2156" y="4544"/>
                      <a:pt x="2114" y="4544"/>
                    </a:cubicBezTo>
                    <a:cubicBezTo>
                      <a:pt x="2108" y="4544"/>
                      <a:pt x="2102" y="4544"/>
                      <a:pt x="2097" y="4546"/>
                    </a:cubicBezTo>
                    <a:cubicBezTo>
                      <a:pt x="2082" y="4550"/>
                      <a:pt x="2069" y="4560"/>
                      <a:pt x="2059" y="4577"/>
                    </a:cubicBezTo>
                    <a:cubicBezTo>
                      <a:pt x="1646" y="5357"/>
                      <a:pt x="1419" y="6200"/>
                      <a:pt x="1304" y="7073"/>
                    </a:cubicBezTo>
                    <a:cubicBezTo>
                      <a:pt x="1295" y="7139"/>
                      <a:pt x="1362" y="7179"/>
                      <a:pt x="1419" y="7179"/>
                    </a:cubicBezTo>
                    <a:cubicBezTo>
                      <a:pt x="1426" y="7179"/>
                      <a:pt x="1433" y="7179"/>
                      <a:pt x="1440" y="7177"/>
                    </a:cubicBezTo>
                    <a:cubicBezTo>
                      <a:pt x="2384" y="6977"/>
                      <a:pt x="3257" y="6558"/>
                      <a:pt x="3980" y="5918"/>
                    </a:cubicBezTo>
                    <a:cubicBezTo>
                      <a:pt x="3985" y="5915"/>
                      <a:pt x="3988" y="5909"/>
                      <a:pt x="3992" y="5904"/>
                    </a:cubicBezTo>
                    <a:cubicBezTo>
                      <a:pt x="4914" y="6310"/>
                      <a:pt x="5881" y="6623"/>
                      <a:pt x="6841" y="6926"/>
                    </a:cubicBezTo>
                    <a:cubicBezTo>
                      <a:pt x="6851" y="6930"/>
                      <a:pt x="6861" y="6931"/>
                      <a:pt x="6870" y="6931"/>
                    </a:cubicBezTo>
                    <a:cubicBezTo>
                      <a:pt x="6926" y="6931"/>
                      <a:pt x="6977" y="6881"/>
                      <a:pt x="6977" y="6823"/>
                    </a:cubicBezTo>
                    <a:cubicBezTo>
                      <a:pt x="6975" y="5936"/>
                      <a:pt x="6878" y="5036"/>
                      <a:pt x="6596" y="4193"/>
                    </a:cubicBezTo>
                    <a:cubicBezTo>
                      <a:pt x="6589" y="4167"/>
                      <a:pt x="6572" y="4151"/>
                      <a:pt x="6555" y="4139"/>
                    </a:cubicBezTo>
                    <a:cubicBezTo>
                      <a:pt x="7011" y="3585"/>
                      <a:pt x="7458" y="3023"/>
                      <a:pt x="7897" y="2455"/>
                    </a:cubicBezTo>
                    <a:cubicBezTo>
                      <a:pt x="7945" y="2395"/>
                      <a:pt x="7925" y="2280"/>
                      <a:pt x="7834" y="2280"/>
                    </a:cubicBezTo>
                    <a:cubicBezTo>
                      <a:pt x="7831" y="2280"/>
                      <a:pt x="7828" y="2280"/>
                      <a:pt x="7825" y="2280"/>
                    </a:cubicBezTo>
                    <a:cubicBezTo>
                      <a:pt x="6999" y="2344"/>
                      <a:pt x="6174" y="2392"/>
                      <a:pt x="5356" y="2486"/>
                    </a:cubicBezTo>
                    <a:cubicBezTo>
                      <a:pt x="5358" y="2467"/>
                      <a:pt x="5358" y="2447"/>
                      <a:pt x="5347" y="2424"/>
                    </a:cubicBezTo>
                    <a:cubicBezTo>
                      <a:pt x="4929" y="1563"/>
                      <a:pt x="4414" y="766"/>
                      <a:pt x="3804" y="30"/>
                    </a:cubicBezTo>
                    <a:cubicBezTo>
                      <a:pt x="3788" y="10"/>
                      <a:pt x="3761" y="0"/>
                      <a:pt x="3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2"/>
              <p:cNvSpPr/>
              <p:nvPr/>
            </p:nvSpPr>
            <p:spPr>
              <a:xfrm>
                <a:off x="7730615" y="1376293"/>
                <a:ext cx="270944" cy="249660"/>
              </a:xfrm>
              <a:custGeom>
                <a:rect b="b" l="l" r="r" t="t"/>
                <a:pathLst>
                  <a:path extrusionOk="0" h="6639" w="7205">
                    <a:moveTo>
                      <a:pt x="3368" y="0"/>
                    </a:moveTo>
                    <a:cubicBezTo>
                      <a:pt x="3043" y="778"/>
                      <a:pt x="2774" y="1574"/>
                      <a:pt x="2519" y="2377"/>
                    </a:cubicBezTo>
                    <a:cubicBezTo>
                      <a:pt x="2508" y="2414"/>
                      <a:pt x="2479" y="2430"/>
                      <a:pt x="2450" y="2430"/>
                    </a:cubicBezTo>
                    <a:cubicBezTo>
                      <a:pt x="2431" y="2430"/>
                      <a:pt x="2411" y="2423"/>
                      <a:pt x="2396" y="2409"/>
                    </a:cubicBezTo>
                    <a:cubicBezTo>
                      <a:pt x="2387" y="2418"/>
                      <a:pt x="2374" y="2427"/>
                      <a:pt x="2359" y="2429"/>
                    </a:cubicBezTo>
                    <a:cubicBezTo>
                      <a:pt x="1578" y="2565"/>
                      <a:pt x="788" y="2648"/>
                      <a:pt x="1" y="2743"/>
                    </a:cubicBezTo>
                    <a:cubicBezTo>
                      <a:pt x="535" y="3242"/>
                      <a:pt x="1116" y="3668"/>
                      <a:pt x="1753" y="4029"/>
                    </a:cubicBezTo>
                    <a:cubicBezTo>
                      <a:pt x="1854" y="4084"/>
                      <a:pt x="1795" y="4222"/>
                      <a:pt x="1705" y="4228"/>
                    </a:cubicBezTo>
                    <a:lnTo>
                      <a:pt x="1707" y="4255"/>
                    </a:lnTo>
                    <a:cubicBezTo>
                      <a:pt x="1713" y="4253"/>
                      <a:pt x="1719" y="4253"/>
                      <a:pt x="1725" y="4253"/>
                    </a:cubicBezTo>
                    <a:cubicBezTo>
                      <a:pt x="1767" y="4253"/>
                      <a:pt x="1810" y="4289"/>
                      <a:pt x="1792" y="4337"/>
                    </a:cubicBezTo>
                    <a:cubicBezTo>
                      <a:pt x="1501" y="5088"/>
                      <a:pt x="1269" y="5843"/>
                      <a:pt x="1151" y="6639"/>
                    </a:cubicBezTo>
                    <a:cubicBezTo>
                      <a:pt x="2006" y="6430"/>
                      <a:pt x="2756" y="6039"/>
                      <a:pt x="3440" y="5477"/>
                    </a:cubicBezTo>
                    <a:cubicBezTo>
                      <a:pt x="3461" y="5457"/>
                      <a:pt x="3485" y="5450"/>
                      <a:pt x="3508" y="5450"/>
                    </a:cubicBezTo>
                    <a:cubicBezTo>
                      <a:pt x="3513" y="5450"/>
                      <a:pt x="3517" y="5450"/>
                      <a:pt x="3521" y="5451"/>
                    </a:cubicBezTo>
                    <a:cubicBezTo>
                      <a:pt x="3533" y="5443"/>
                      <a:pt x="3546" y="5437"/>
                      <a:pt x="3560" y="5437"/>
                    </a:cubicBezTo>
                    <a:cubicBezTo>
                      <a:pt x="3566" y="5437"/>
                      <a:pt x="3572" y="5438"/>
                      <a:pt x="3579" y="5441"/>
                    </a:cubicBezTo>
                    <a:cubicBezTo>
                      <a:pt x="4514" y="5738"/>
                      <a:pt x="5431" y="6082"/>
                      <a:pt x="6366" y="6380"/>
                    </a:cubicBezTo>
                    <a:cubicBezTo>
                      <a:pt x="6348" y="5566"/>
                      <a:pt x="6211" y="4790"/>
                      <a:pt x="6022" y="3997"/>
                    </a:cubicBezTo>
                    <a:cubicBezTo>
                      <a:pt x="6014" y="4000"/>
                      <a:pt x="6005" y="4001"/>
                      <a:pt x="5997" y="4001"/>
                    </a:cubicBezTo>
                    <a:cubicBezTo>
                      <a:pt x="5923" y="4001"/>
                      <a:pt x="5857" y="3896"/>
                      <a:pt x="5917" y="3817"/>
                    </a:cubicBezTo>
                    <a:cubicBezTo>
                      <a:pt x="6338" y="3274"/>
                      <a:pt x="6771" y="2740"/>
                      <a:pt x="7205" y="2210"/>
                    </a:cubicBezTo>
                    <a:lnTo>
                      <a:pt x="7205" y="2210"/>
                    </a:lnTo>
                    <a:cubicBezTo>
                      <a:pt x="6397" y="2263"/>
                      <a:pt x="5587" y="2325"/>
                      <a:pt x="4776" y="2337"/>
                    </a:cubicBezTo>
                    <a:cubicBezTo>
                      <a:pt x="4775" y="2337"/>
                      <a:pt x="4774" y="2337"/>
                      <a:pt x="4774" y="2337"/>
                    </a:cubicBezTo>
                    <a:cubicBezTo>
                      <a:pt x="4698" y="2337"/>
                      <a:pt x="4700" y="2231"/>
                      <a:pt x="4771" y="2216"/>
                    </a:cubicBezTo>
                    <a:cubicBezTo>
                      <a:pt x="4384" y="1424"/>
                      <a:pt x="3918" y="685"/>
                      <a:pt x="33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82"/>
            <p:cNvGrpSpPr/>
            <p:nvPr/>
          </p:nvGrpSpPr>
          <p:grpSpPr>
            <a:xfrm rot="931469">
              <a:off x="7351482" y="1361098"/>
              <a:ext cx="968845" cy="957340"/>
              <a:chOff x="6646376" y="1062575"/>
              <a:chExt cx="579596" cy="572714"/>
            </a:xfrm>
          </p:grpSpPr>
          <p:sp>
            <p:nvSpPr>
              <p:cNvPr id="1269" name="Google Shape;1269;p82"/>
              <p:cNvSpPr/>
              <p:nvPr/>
            </p:nvSpPr>
            <p:spPr>
              <a:xfrm>
                <a:off x="6646376" y="1062575"/>
                <a:ext cx="579596" cy="572714"/>
              </a:xfrm>
              <a:custGeom>
                <a:rect b="b" l="l" r="r" t="t"/>
                <a:pathLst>
                  <a:path extrusionOk="0" h="11188" w="11323">
                    <a:moveTo>
                      <a:pt x="5913" y="216"/>
                    </a:moveTo>
                    <a:cubicBezTo>
                      <a:pt x="6798" y="216"/>
                      <a:pt x="7667" y="388"/>
                      <a:pt x="8391" y="762"/>
                    </a:cubicBezTo>
                    <a:cubicBezTo>
                      <a:pt x="9917" y="1549"/>
                      <a:pt x="10932" y="3262"/>
                      <a:pt x="10858" y="4980"/>
                    </a:cubicBezTo>
                    <a:cubicBezTo>
                      <a:pt x="10773" y="6955"/>
                      <a:pt x="9274" y="8673"/>
                      <a:pt x="7384" y="9155"/>
                    </a:cubicBezTo>
                    <a:cubicBezTo>
                      <a:pt x="7379" y="9156"/>
                      <a:pt x="7376" y="9160"/>
                      <a:pt x="7371" y="9162"/>
                    </a:cubicBezTo>
                    <a:cubicBezTo>
                      <a:pt x="7353" y="9113"/>
                      <a:pt x="7304" y="9087"/>
                      <a:pt x="7258" y="9087"/>
                    </a:cubicBezTo>
                    <a:cubicBezTo>
                      <a:pt x="7207" y="9087"/>
                      <a:pt x="7160" y="9119"/>
                      <a:pt x="7166" y="9187"/>
                    </a:cubicBezTo>
                    <a:cubicBezTo>
                      <a:pt x="7237" y="9942"/>
                      <a:pt x="7659" y="10580"/>
                      <a:pt x="8284" y="10946"/>
                    </a:cubicBezTo>
                    <a:cubicBezTo>
                      <a:pt x="7798" y="10888"/>
                      <a:pt x="7326" y="10748"/>
                      <a:pt x="6883" y="10514"/>
                    </a:cubicBezTo>
                    <a:cubicBezTo>
                      <a:pt x="6318" y="10214"/>
                      <a:pt x="5959" y="9778"/>
                      <a:pt x="5507" y="9366"/>
                    </a:cubicBezTo>
                    <a:cubicBezTo>
                      <a:pt x="5593" y="9338"/>
                      <a:pt x="5567" y="9220"/>
                      <a:pt x="5486" y="9220"/>
                    </a:cubicBezTo>
                    <a:cubicBezTo>
                      <a:pt x="5480" y="9220"/>
                      <a:pt x="5473" y="9220"/>
                      <a:pt x="5466" y="9222"/>
                    </a:cubicBezTo>
                    <a:cubicBezTo>
                      <a:pt x="5236" y="9270"/>
                      <a:pt x="5008" y="9294"/>
                      <a:pt x="4785" y="9294"/>
                    </a:cubicBezTo>
                    <a:cubicBezTo>
                      <a:pt x="3030" y="9294"/>
                      <a:pt x="1527" y="7875"/>
                      <a:pt x="916" y="6260"/>
                    </a:cubicBezTo>
                    <a:cubicBezTo>
                      <a:pt x="210" y="4398"/>
                      <a:pt x="741" y="2143"/>
                      <a:pt x="2522" y="1093"/>
                    </a:cubicBezTo>
                    <a:cubicBezTo>
                      <a:pt x="3468" y="535"/>
                      <a:pt x="4706" y="216"/>
                      <a:pt x="5913" y="216"/>
                    </a:cubicBezTo>
                    <a:close/>
                    <a:moveTo>
                      <a:pt x="5933" y="1"/>
                    </a:moveTo>
                    <a:cubicBezTo>
                      <a:pt x="4783" y="1"/>
                      <a:pt x="3617" y="285"/>
                      <a:pt x="2667" y="764"/>
                    </a:cubicBezTo>
                    <a:cubicBezTo>
                      <a:pt x="775" y="1721"/>
                      <a:pt x="0" y="3943"/>
                      <a:pt x="576" y="5933"/>
                    </a:cubicBezTo>
                    <a:cubicBezTo>
                      <a:pt x="1077" y="7660"/>
                      <a:pt x="2723" y="9502"/>
                      <a:pt x="4615" y="9502"/>
                    </a:cubicBezTo>
                    <a:cubicBezTo>
                      <a:pt x="4861" y="9502"/>
                      <a:pt x="5111" y="9471"/>
                      <a:pt x="5364" y="9404"/>
                    </a:cubicBezTo>
                    <a:cubicBezTo>
                      <a:pt x="5916" y="10608"/>
                      <a:pt x="7596" y="11188"/>
                      <a:pt x="8829" y="11188"/>
                    </a:cubicBezTo>
                    <a:cubicBezTo>
                      <a:pt x="8847" y="11188"/>
                      <a:pt x="8864" y="11187"/>
                      <a:pt x="8881" y="11187"/>
                    </a:cubicBezTo>
                    <a:cubicBezTo>
                      <a:pt x="8999" y="11185"/>
                      <a:pt x="9025" y="11012"/>
                      <a:pt x="8910" y="10979"/>
                    </a:cubicBezTo>
                    <a:cubicBezTo>
                      <a:pt x="8122" y="10757"/>
                      <a:pt x="7569" y="10152"/>
                      <a:pt x="7408" y="9366"/>
                    </a:cubicBezTo>
                    <a:lnTo>
                      <a:pt x="7408" y="9366"/>
                    </a:lnTo>
                    <a:cubicBezTo>
                      <a:pt x="7414" y="9366"/>
                      <a:pt x="7419" y="9367"/>
                      <a:pt x="7425" y="9367"/>
                    </a:cubicBezTo>
                    <a:cubicBezTo>
                      <a:pt x="7431" y="9367"/>
                      <a:pt x="7437" y="9366"/>
                      <a:pt x="7443" y="9365"/>
                    </a:cubicBezTo>
                    <a:cubicBezTo>
                      <a:pt x="9249" y="8903"/>
                      <a:pt x="10705" y="7375"/>
                      <a:pt x="11019" y="5524"/>
                    </a:cubicBezTo>
                    <a:cubicBezTo>
                      <a:pt x="11322" y="3726"/>
                      <a:pt x="10441" y="1852"/>
                      <a:pt x="8946" y="836"/>
                    </a:cubicBezTo>
                    <a:cubicBezTo>
                      <a:pt x="8088" y="254"/>
                      <a:pt x="7018" y="1"/>
                      <a:pt x="59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2"/>
              <p:cNvSpPr/>
              <p:nvPr/>
            </p:nvSpPr>
            <p:spPr>
              <a:xfrm>
                <a:off x="6657126" y="1073632"/>
                <a:ext cx="548884" cy="549269"/>
              </a:xfrm>
              <a:custGeom>
                <a:rect b="b" l="l" r="r" t="t"/>
                <a:pathLst>
                  <a:path extrusionOk="0" h="10730" w="10723">
                    <a:moveTo>
                      <a:pt x="5254" y="1005"/>
                    </a:moveTo>
                    <a:cubicBezTo>
                      <a:pt x="5330" y="1005"/>
                      <a:pt x="5399" y="1017"/>
                      <a:pt x="5449" y="1052"/>
                    </a:cubicBezTo>
                    <a:cubicBezTo>
                      <a:pt x="5696" y="1231"/>
                      <a:pt x="5603" y="1704"/>
                      <a:pt x="5614" y="1950"/>
                    </a:cubicBezTo>
                    <a:cubicBezTo>
                      <a:pt x="5687" y="3395"/>
                      <a:pt x="5881" y="4826"/>
                      <a:pt x="6174" y="6242"/>
                    </a:cubicBezTo>
                    <a:cubicBezTo>
                      <a:pt x="6190" y="6324"/>
                      <a:pt x="6122" y="6377"/>
                      <a:pt x="6059" y="6377"/>
                    </a:cubicBezTo>
                    <a:cubicBezTo>
                      <a:pt x="6038" y="6377"/>
                      <a:pt x="6017" y="6371"/>
                      <a:pt x="6000" y="6359"/>
                    </a:cubicBezTo>
                    <a:lnTo>
                      <a:pt x="6000" y="6359"/>
                    </a:lnTo>
                    <a:cubicBezTo>
                      <a:pt x="6027" y="6408"/>
                      <a:pt x="6016" y="6475"/>
                      <a:pt x="5949" y="6485"/>
                    </a:cubicBezTo>
                    <a:cubicBezTo>
                      <a:pt x="5563" y="6543"/>
                      <a:pt x="5174" y="6591"/>
                      <a:pt x="4786" y="6627"/>
                    </a:cubicBezTo>
                    <a:cubicBezTo>
                      <a:pt x="4785" y="6627"/>
                      <a:pt x="4783" y="6627"/>
                      <a:pt x="4781" y="6627"/>
                    </a:cubicBezTo>
                    <a:cubicBezTo>
                      <a:pt x="4731" y="6627"/>
                      <a:pt x="4710" y="6567"/>
                      <a:pt x="4729" y="6526"/>
                    </a:cubicBezTo>
                    <a:lnTo>
                      <a:pt x="4729" y="6526"/>
                    </a:lnTo>
                    <a:cubicBezTo>
                      <a:pt x="4724" y="6527"/>
                      <a:pt x="4718" y="6528"/>
                      <a:pt x="4713" y="6528"/>
                    </a:cubicBezTo>
                    <a:cubicBezTo>
                      <a:pt x="4687" y="6528"/>
                      <a:pt x="4663" y="6516"/>
                      <a:pt x="4650" y="6486"/>
                    </a:cubicBezTo>
                    <a:cubicBezTo>
                      <a:pt x="4130" y="5285"/>
                      <a:pt x="3750" y="4015"/>
                      <a:pt x="3426" y="2749"/>
                    </a:cubicBezTo>
                    <a:cubicBezTo>
                      <a:pt x="3346" y="2436"/>
                      <a:pt x="3015" y="1714"/>
                      <a:pt x="3161" y="1384"/>
                    </a:cubicBezTo>
                    <a:cubicBezTo>
                      <a:pt x="3266" y="1139"/>
                      <a:pt x="3644" y="1168"/>
                      <a:pt x="3855" y="1150"/>
                    </a:cubicBezTo>
                    <a:lnTo>
                      <a:pt x="4819" y="1061"/>
                    </a:lnTo>
                    <a:cubicBezTo>
                      <a:pt x="4928" y="1051"/>
                      <a:pt x="5105" y="1005"/>
                      <a:pt x="5254" y="1005"/>
                    </a:cubicBezTo>
                    <a:close/>
                    <a:moveTo>
                      <a:pt x="5625" y="6751"/>
                    </a:moveTo>
                    <a:cubicBezTo>
                      <a:pt x="5973" y="6751"/>
                      <a:pt x="6278" y="7067"/>
                      <a:pt x="6318" y="7413"/>
                    </a:cubicBezTo>
                    <a:cubicBezTo>
                      <a:pt x="6364" y="7815"/>
                      <a:pt x="6022" y="8105"/>
                      <a:pt x="5639" y="8106"/>
                    </a:cubicBezTo>
                    <a:cubicBezTo>
                      <a:pt x="5256" y="8106"/>
                      <a:pt x="4902" y="7823"/>
                      <a:pt x="4941" y="7418"/>
                    </a:cubicBezTo>
                    <a:cubicBezTo>
                      <a:pt x="4967" y="7134"/>
                      <a:pt x="5183" y="6867"/>
                      <a:pt x="5452" y="6783"/>
                    </a:cubicBezTo>
                    <a:cubicBezTo>
                      <a:pt x="5461" y="6776"/>
                      <a:pt x="5472" y="6771"/>
                      <a:pt x="5486" y="6768"/>
                    </a:cubicBezTo>
                    <a:cubicBezTo>
                      <a:pt x="5533" y="6756"/>
                      <a:pt x="5579" y="6751"/>
                      <a:pt x="5625" y="6751"/>
                    </a:cubicBezTo>
                    <a:close/>
                    <a:moveTo>
                      <a:pt x="5703" y="0"/>
                    </a:moveTo>
                    <a:cubicBezTo>
                      <a:pt x="4496" y="0"/>
                      <a:pt x="3259" y="319"/>
                      <a:pt x="2313" y="877"/>
                    </a:cubicBezTo>
                    <a:cubicBezTo>
                      <a:pt x="532" y="1926"/>
                      <a:pt x="0" y="4180"/>
                      <a:pt x="707" y="6044"/>
                    </a:cubicBezTo>
                    <a:cubicBezTo>
                      <a:pt x="1318" y="7659"/>
                      <a:pt x="2821" y="9077"/>
                      <a:pt x="4577" y="9077"/>
                    </a:cubicBezTo>
                    <a:cubicBezTo>
                      <a:pt x="4800" y="9077"/>
                      <a:pt x="5027" y="9054"/>
                      <a:pt x="5257" y="9006"/>
                    </a:cubicBezTo>
                    <a:cubicBezTo>
                      <a:pt x="5264" y="9004"/>
                      <a:pt x="5271" y="9004"/>
                      <a:pt x="5277" y="9004"/>
                    </a:cubicBezTo>
                    <a:cubicBezTo>
                      <a:pt x="5358" y="9004"/>
                      <a:pt x="5384" y="9122"/>
                      <a:pt x="5298" y="9150"/>
                    </a:cubicBezTo>
                    <a:cubicBezTo>
                      <a:pt x="5750" y="9563"/>
                      <a:pt x="6109" y="9999"/>
                      <a:pt x="6674" y="10298"/>
                    </a:cubicBezTo>
                    <a:cubicBezTo>
                      <a:pt x="7117" y="10532"/>
                      <a:pt x="7589" y="10672"/>
                      <a:pt x="8076" y="10730"/>
                    </a:cubicBezTo>
                    <a:cubicBezTo>
                      <a:pt x="7450" y="10364"/>
                      <a:pt x="7028" y="9726"/>
                      <a:pt x="6957" y="8971"/>
                    </a:cubicBezTo>
                    <a:cubicBezTo>
                      <a:pt x="6951" y="8903"/>
                      <a:pt x="6998" y="8871"/>
                      <a:pt x="7049" y="8871"/>
                    </a:cubicBezTo>
                    <a:cubicBezTo>
                      <a:pt x="7094" y="8871"/>
                      <a:pt x="7144" y="8897"/>
                      <a:pt x="7162" y="8946"/>
                    </a:cubicBezTo>
                    <a:cubicBezTo>
                      <a:pt x="7165" y="8944"/>
                      <a:pt x="7169" y="8940"/>
                      <a:pt x="7176" y="8939"/>
                    </a:cubicBezTo>
                    <a:cubicBezTo>
                      <a:pt x="9064" y="8457"/>
                      <a:pt x="10565" y="6739"/>
                      <a:pt x="10648" y="4764"/>
                    </a:cubicBezTo>
                    <a:cubicBezTo>
                      <a:pt x="10722" y="3046"/>
                      <a:pt x="9706" y="1333"/>
                      <a:pt x="8181" y="546"/>
                    </a:cubicBezTo>
                    <a:cubicBezTo>
                      <a:pt x="7457" y="172"/>
                      <a:pt x="6588" y="0"/>
                      <a:pt x="5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2"/>
              <p:cNvSpPr/>
              <p:nvPr/>
            </p:nvSpPr>
            <p:spPr>
              <a:xfrm>
                <a:off x="6908001" y="1419155"/>
                <a:ext cx="74938" cy="69465"/>
              </a:xfrm>
              <a:custGeom>
                <a:rect b="b" l="l" r="r" t="t"/>
                <a:pathLst>
                  <a:path extrusionOk="0" h="1357" w="1464">
                    <a:moveTo>
                      <a:pt x="656" y="204"/>
                    </a:moveTo>
                    <a:cubicBezTo>
                      <a:pt x="915" y="204"/>
                      <a:pt x="1147" y="377"/>
                      <a:pt x="1203" y="640"/>
                    </a:cubicBezTo>
                    <a:cubicBezTo>
                      <a:pt x="1268" y="941"/>
                      <a:pt x="1022" y="1150"/>
                      <a:pt x="738" y="1150"/>
                    </a:cubicBezTo>
                    <a:cubicBezTo>
                      <a:pt x="472" y="1150"/>
                      <a:pt x="215" y="972"/>
                      <a:pt x="242" y="682"/>
                    </a:cubicBezTo>
                    <a:cubicBezTo>
                      <a:pt x="265" y="458"/>
                      <a:pt x="417" y="286"/>
                      <a:pt x="613" y="205"/>
                    </a:cubicBezTo>
                    <a:cubicBezTo>
                      <a:pt x="627" y="204"/>
                      <a:pt x="642" y="204"/>
                      <a:pt x="656" y="204"/>
                    </a:cubicBezTo>
                    <a:close/>
                    <a:moveTo>
                      <a:pt x="724" y="1"/>
                    </a:moveTo>
                    <a:cubicBezTo>
                      <a:pt x="678" y="1"/>
                      <a:pt x="632" y="6"/>
                      <a:pt x="585" y="18"/>
                    </a:cubicBezTo>
                    <a:cubicBezTo>
                      <a:pt x="570" y="21"/>
                      <a:pt x="560" y="25"/>
                      <a:pt x="551" y="33"/>
                    </a:cubicBezTo>
                    <a:cubicBezTo>
                      <a:pt x="282" y="118"/>
                      <a:pt x="66" y="384"/>
                      <a:pt x="40" y="668"/>
                    </a:cubicBezTo>
                    <a:cubicBezTo>
                      <a:pt x="1" y="1073"/>
                      <a:pt x="354" y="1356"/>
                      <a:pt x="738" y="1356"/>
                    </a:cubicBezTo>
                    <a:cubicBezTo>
                      <a:pt x="1122" y="1355"/>
                      <a:pt x="1463" y="1067"/>
                      <a:pt x="1417" y="663"/>
                    </a:cubicBezTo>
                    <a:cubicBezTo>
                      <a:pt x="1377" y="317"/>
                      <a:pt x="1072" y="1"/>
                      <a:pt x="7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2"/>
              <p:cNvSpPr/>
              <p:nvPr/>
            </p:nvSpPr>
            <p:spPr>
              <a:xfrm>
                <a:off x="6811357" y="1125025"/>
                <a:ext cx="162571" cy="287893"/>
              </a:xfrm>
              <a:custGeom>
                <a:rect b="b" l="l" r="r" t="t"/>
                <a:pathLst>
                  <a:path extrusionOk="0" h="5624" w="3176">
                    <a:moveTo>
                      <a:pt x="2115" y="216"/>
                    </a:moveTo>
                    <a:cubicBezTo>
                      <a:pt x="2167" y="216"/>
                      <a:pt x="2210" y="222"/>
                      <a:pt x="2235" y="237"/>
                    </a:cubicBezTo>
                    <a:cubicBezTo>
                      <a:pt x="2437" y="361"/>
                      <a:pt x="2366" y="627"/>
                      <a:pt x="2376" y="830"/>
                    </a:cubicBezTo>
                    <a:cubicBezTo>
                      <a:pt x="2401" y="1340"/>
                      <a:pt x="2437" y="1849"/>
                      <a:pt x="2489" y="2357"/>
                    </a:cubicBezTo>
                    <a:cubicBezTo>
                      <a:pt x="2590" y="3344"/>
                      <a:pt x="2746" y="4325"/>
                      <a:pt x="2948" y="5297"/>
                    </a:cubicBezTo>
                    <a:cubicBezTo>
                      <a:pt x="2951" y="5307"/>
                      <a:pt x="2956" y="5314"/>
                      <a:pt x="2960" y="5323"/>
                    </a:cubicBezTo>
                    <a:cubicBezTo>
                      <a:pt x="2945" y="5310"/>
                      <a:pt x="2925" y="5302"/>
                      <a:pt x="2902" y="5302"/>
                    </a:cubicBezTo>
                    <a:cubicBezTo>
                      <a:pt x="2896" y="5302"/>
                      <a:pt x="2890" y="5302"/>
                      <a:pt x="2884" y="5303"/>
                    </a:cubicBezTo>
                    <a:cubicBezTo>
                      <a:pt x="2514" y="5356"/>
                      <a:pt x="2145" y="5415"/>
                      <a:pt x="1779" y="5487"/>
                    </a:cubicBezTo>
                    <a:cubicBezTo>
                      <a:pt x="1791" y="5468"/>
                      <a:pt x="1799" y="5445"/>
                      <a:pt x="1790" y="5420"/>
                    </a:cubicBezTo>
                    <a:cubicBezTo>
                      <a:pt x="1475" y="4471"/>
                      <a:pt x="1136" y="3538"/>
                      <a:pt x="862" y="2577"/>
                    </a:cubicBezTo>
                    <a:cubicBezTo>
                      <a:pt x="714" y="2060"/>
                      <a:pt x="579" y="1539"/>
                      <a:pt x="457" y="1018"/>
                    </a:cubicBezTo>
                    <a:cubicBezTo>
                      <a:pt x="370" y="644"/>
                      <a:pt x="226" y="524"/>
                      <a:pt x="732" y="375"/>
                    </a:cubicBezTo>
                    <a:cubicBezTo>
                      <a:pt x="958" y="309"/>
                      <a:pt x="1248" y="327"/>
                      <a:pt x="1484" y="305"/>
                    </a:cubicBezTo>
                    <a:cubicBezTo>
                      <a:pt x="1599" y="296"/>
                      <a:pt x="1923" y="216"/>
                      <a:pt x="2115" y="216"/>
                    </a:cubicBezTo>
                    <a:close/>
                    <a:moveTo>
                      <a:pt x="2240" y="1"/>
                    </a:moveTo>
                    <a:cubicBezTo>
                      <a:pt x="2091" y="1"/>
                      <a:pt x="1913" y="48"/>
                      <a:pt x="1804" y="57"/>
                    </a:cubicBezTo>
                    <a:lnTo>
                      <a:pt x="839" y="146"/>
                    </a:lnTo>
                    <a:cubicBezTo>
                      <a:pt x="628" y="164"/>
                      <a:pt x="251" y="136"/>
                      <a:pt x="144" y="380"/>
                    </a:cubicBezTo>
                    <a:cubicBezTo>
                      <a:pt x="0" y="710"/>
                      <a:pt x="330" y="1431"/>
                      <a:pt x="411" y="1745"/>
                    </a:cubicBezTo>
                    <a:cubicBezTo>
                      <a:pt x="735" y="3011"/>
                      <a:pt x="1113" y="4281"/>
                      <a:pt x="1635" y="5482"/>
                    </a:cubicBezTo>
                    <a:cubicBezTo>
                      <a:pt x="1649" y="5510"/>
                      <a:pt x="1673" y="5524"/>
                      <a:pt x="1699" y="5524"/>
                    </a:cubicBezTo>
                    <a:cubicBezTo>
                      <a:pt x="1704" y="5524"/>
                      <a:pt x="1708" y="5523"/>
                      <a:pt x="1713" y="5522"/>
                    </a:cubicBezTo>
                    <a:lnTo>
                      <a:pt x="1713" y="5522"/>
                    </a:lnTo>
                    <a:cubicBezTo>
                      <a:pt x="1693" y="5564"/>
                      <a:pt x="1714" y="5623"/>
                      <a:pt x="1764" y="5623"/>
                    </a:cubicBezTo>
                    <a:cubicBezTo>
                      <a:pt x="1766" y="5623"/>
                      <a:pt x="1768" y="5623"/>
                      <a:pt x="1770" y="5623"/>
                    </a:cubicBezTo>
                    <a:cubicBezTo>
                      <a:pt x="2159" y="5586"/>
                      <a:pt x="2547" y="5539"/>
                      <a:pt x="2932" y="5481"/>
                    </a:cubicBezTo>
                    <a:cubicBezTo>
                      <a:pt x="3002" y="5471"/>
                      <a:pt x="3013" y="5404"/>
                      <a:pt x="2986" y="5355"/>
                    </a:cubicBezTo>
                    <a:lnTo>
                      <a:pt x="2986" y="5355"/>
                    </a:lnTo>
                    <a:cubicBezTo>
                      <a:pt x="3003" y="5367"/>
                      <a:pt x="3024" y="5373"/>
                      <a:pt x="3045" y="5373"/>
                    </a:cubicBezTo>
                    <a:cubicBezTo>
                      <a:pt x="3109" y="5373"/>
                      <a:pt x="3176" y="5320"/>
                      <a:pt x="3159" y="5238"/>
                    </a:cubicBezTo>
                    <a:cubicBezTo>
                      <a:pt x="2866" y="3822"/>
                      <a:pt x="2673" y="2391"/>
                      <a:pt x="2598" y="945"/>
                    </a:cubicBezTo>
                    <a:cubicBezTo>
                      <a:pt x="2586" y="700"/>
                      <a:pt x="2678" y="227"/>
                      <a:pt x="2433" y="48"/>
                    </a:cubicBezTo>
                    <a:cubicBezTo>
                      <a:pt x="2384" y="13"/>
                      <a:pt x="2315" y="1"/>
                      <a:pt x="22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2"/>
              <p:cNvSpPr/>
              <p:nvPr/>
            </p:nvSpPr>
            <p:spPr>
              <a:xfrm>
                <a:off x="6918955" y="1429547"/>
                <a:ext cx="53952" cy="48528"/>
              </a:xfrm>
              <a:custGeom>
                <a:rect b="b" l="l" r="r" t="t"/>
                <a:pathLst>
                  <a:path extrusionOk="0" h="948" w="1054">
                    <a:moveTo>
                      <a:pt x="444" y="0"/>
                    </a:moveTo>
                    <a:cubicBezTo>
                      <a:pt x="429" y="0"/>
                      <a:pt x="414" y="1"/>
                      <a:pt x="399" y="2"/>
                    </a:cubicBezTo>
                    <a:cubicBezTo>
                      <a:pt x="203" y="82"/>
                      <a:pt x="51" y="255"/>
                      <a:pt x="28" y="479"/>
                    </a:cubicBezTo>
                    <a:cubicBezTo>
                      <a:pt x="1" y="771"/>
                      <a:pt x="257" y="947"/>
                      <a:pt x="524" y="947"/>
                    </a:cubicBezTo>
                    <a:cubicBezTo>
                      <a:pt x="808" y="947"/>
                      <a:pt x="1054" y="738"/>
                      <a:pt x="989" y="437"/>
                    </a:cubicBezTo>
                    <a:cubicBezTo>
                      <a:pt x="933" y="175"/>
                      <a:pt x="703" y="0"/>
                      <a:pt x="4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2"/>
              <p:cNvSpPr/>
              <p:nvPr/>
            </p:nvSpPr>
            <p:spPr>
              <a:xfrm>
                <a:off x="6822925" y="1135979"/>
                <a:ext cx="140049" cy="269925"/>
              </a:xfrm>
              <a:custGeom>
                <a:rect b="b" l="l" r="r" t="t"/>
                <a:pathLst>
                  <a:path extrusionOk="0" h="5273" w="2736">
                    <a:moveTo>
                      <a:pt x="1890" y="1"/>
                    </a:moveTo>
                    <a:cubicBezTo>
                      <a:pt x="1698" y="1"/>
                      <a:pt x="1374" y="81"/>
                      <a:pt x="1260" y="90"/>
                    </a:cubicBezTo>
                    <a:cubicBezTo>
                      <a:pt x="1023" y="112"/>
                      <a:pt x="732" y="94"/>
                      <a:pt x="507" y="159"/>
                    </a:cubicBezTo>
                    <a:cubicBezTo>
                      <a:pt x="1" y="307"/>
                      <a:pt x="145" y="429"/>
                      <a:pt x="232" y="802"/>
                    </a:cubicBezTo>
                    <a:cubicBezTo>
                      <a:pt x="355" y="1325"/>
                      <a:pt x="489" y="1845"/>
                      <a:pt x="637" y="2362"/>
                    </a:cubicBezTo>
                    <a:cubicBezTo>
                      <a:pt x="911" y="3322"/>
                      <a:pt x="1250" y="4257"/>
                      <a:pt x="1565" y="5203"/>
                    </a:cubicBezTo>
                    <a:cubicBezTo>
                      <a:pt x="1574" y="5229"/>
                      <a:pt x="1567" y="5253"/>
                      <a:pt x="1554" y="5272"/>
                    </a:cubicBezTo>
                    <a:cubicBezTo>
                      <a:pt x="1920" y="5200"/>
                      <a:pt x="2289" y="5141"/>
                      <a:pt x="2659" y="5088"/>
                    </a:cubicBezTo>
                    <a:cubicBezTo>
                      <a:pt x="2664" y="5088"/>
                      <a:pt x="2669" y="5087"/>
                      <a:pt x="2674" y="5087"/>
                    </a:cubicBezTo>
                    <a:cubicBezTo>
                      <a:pt x="2698" y="5087"/>
                      <a:pt x="2719" y="5096"/>
                      <a:pt x="2735" y="5109"/>
                    </a:cubicBezTo>
                    <a:cubicBezTo>
                      <a:pt x="2731" y="5100"/>
                      <a:pt x="2726" y="5093"/>
                      <a:pt x="2724" y="5083"/>
                    </a:cubicBezTo>
                    <a:cubicBezTo>
                      <a:pt x="2520" y="4110"/>
                      <a:pt x="2365" y="3130"/>
                      <a:pt x="2264" y="2142"/>
                    </a:cubicBezTo>
                    <a:cubicBezTo>
                      <a:pt x="2212" y="1634"/>
                      <a:pt x="2176" y="1125"/>
                      <a:pt x="2151" y="615"/>
                    </a:cubicBezTo>
                    <a:cubicBezTo>
                      <a:pt x="2141" y="411"/>
                      <a:pt x="2212" y="147"/>
                      <a:pt x="2010" y="22"/>
                    </a:cubicBezTo>
                    <a:cubicBezTo>
                      <a:pt x="1985" y="7"/>
                      <a:pt x="1942" y="1"/>
                      <a:pt x="18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82"/>
            <p:cNvGrpSpPr/>
            <p:nvPr/>
          </p:nvGrpSpPr>
          <p:grpSpPr>
            <a:xfrm>
              <a:off x="6517516" y="2602372"/>
              <a:ext cx="722400" cy="750867"/>
              <a:chOff x="135950" y="4225850"/>
              <a:chExt cx="550988" cy="572700"/>
            </a:xfrm>
          </p:grpSpPr>
          <p:sp>
            <p:nvSpPr>
              <p:cNvPr id="1276" name="Google Shape;1276;p82"/>
              <p:cNvSpPr/>
              <p:nvPr/>
            </p:nvSpPr>
            <p:spPr>
              <a:xfrm>
                <a:off x="264934" y="4462106"/>
                <a:ext cx="422004" cy="336444"/>
              </a:xfrm>
              <a:custGeom>
                <a:rect b="b" l="l" r="r" t="t"/>
                <a:pathLst>
                  <a:path extrusionOk="0" h="7314" w="9174">
                    <a:moveTo>
                      <a:pt x="9054" y="1"/>
                    </a:moveTo>
                    <a:cubicBezTo>
                      <a:pt x="9019" y="1"/>
                      <a:pt x="8985" y="18"/>
                      <a:pt x="8970" y="56"/>
                    </a:cubicBezTo>
                    <a:cubicBezTo>
                      <a:pt x="8968" y="67"/>
                      <a:pt x="8964" y="77"/>
                      <a:pt x="8960" y="88"/>
                    </a:cubicBezTo>
                    <a:cubicBezTo>
                      <a:pt x="8933" y="76"/>
                      <a:pt x="8907" y="66"/>
                      <a:pt x="8879" y="54"/>
                    </a:cubicBezTo>
                    <a:lnTo>
                      <a:pt x="8836" y="142"/>
                    </a:lnTo>
                    <a:cubicBezTo>
                      <a:pt x="8865" y="158"/>
                      <a:pt x="8896" y="172"/>
                      <a:pt x="8925" y="186"/>
                    </a:cubicBezTo>
                    <a:cubicBezTo>
                      <a:pt x="8701" y="800"/>
                      <a:pt x="8511" y="1441"/>
                      <a:pt x="8353" y="2076"/>
                    </a:cubicBezTo>
                    <a:cubicBezTo>
                      <a:pt x="7875" y="1404"/>
                      <a:pt x="7259" y="671"/>
                      <a:pt x="6385" y="620"/>
                    </a:cubicBezTo>
                    <a:cubicBezTo>
                      <a:pt x="6357" y="618"/>
                      <a:pt x="6329" y="618"/>
                      <a:pt x="6300" y="618"/>
                    </a:cubicBezTo>
                    <a:cubicBezTo>
                      <a:pt x="5626" y="618"/>
                      <a:pt x="5011" y="1085"/>
                      <a:pt x="4781" y="1717"/>
                    </a:cubicBezTo>
                    <a:cubicBezTo>
                      <a:pt x="4273" y="3119"/>
                      <a:pt x="5551" y="4229"/>
                      <a:pt x="6837" y="4229"/>
                    </a:cubicBezTo>
                    <a:cubicBezTo>
                      <a:pt x="6962" y="4229"/>
                      <a:pt x="7087" y="4218"/>
                      <a:pt x="7210" y="4197"/>
                    </a:cubicBezTo>
                    <a:lnTo>
                      <a:pt x="7210" y="4197"/>
                    </a:lnTo>
                    <a:cubicBezTo>
                      <a:pt x="7203" y="4219"/>
                      <a:pt x="7202" y="4243"/>
                      <a:pt x="7210" y="4264"/>
                    </a:cubicBezTo>
                    <a:lnTo>
                      <a:pt x="7227" y="4307"/>
                    </a:lnTo>
                    <a:cubicBezTo>
                      <a:pt x="7231" y="4318"/>
                      <a:pt x="7238" y="4326"/>
                      <a:pt x="7246" y="4336"/>
                    </a:cubicBezTo>
                    <a:cubicBezTo>
                      <a:pt x="7197" y="4381"/>
                      <a:pt x="7166" y="4444"/>
                      <a:pt x="7152" y="4529"/>
                    </a:cubicBezTo>
                    <a:cubicBezTo>
                      <a:pt x="7083" y="4668"/>
                      <a:pt x="7015" y="4808"/>
                      <a:pt x="6951" y="4950"/>
                    </a:cubicBezTo>
                    <a:cubicBezTo>
                      <a:pt x="6837" y="5197"/>
                      <a:pt x="6735" y="5450"/>
                      <a:pt x="6641" y="5707"/>
                    </a:cubicBezTo>
                    <a:cubicBezTo>
                      <a:pt x="6478" y="6147"/>
                      <a:pt x="6348" y="6598"/>
                      <a:pt x="6239" y="7056"/>
                    </a:cubicBezTo>
                    <a:cubicBezTo>
                      <a:pt x="5185" y="6608"/>
                      <a:pt x="4118" y="6063"/>
                      <a:pt x="3021" y="5741"/>
                    </a:cubicBezTo>
                    <a:cubicBezTo>
                      <a:pt x="4636" y="5174"/>
                      <a:pt x="4190" y="2976"/>
                      <a:pt x="2855" y="2345"/>
                    </a:cubicBezTo>
                    <a:cubicBezTo>
                      <a:pt x="2601" y="2224"/>
                      <a:pt x="2342" y="2169"/>
                      <a:pt x="2091" y="2169"/>
                    </a:cubicBezTo>
                    <a:cubicBezTo>
                      <a:pt x="961" y="2169"/>
                      <a:pt x="0" y="3278"/>
                      <a:pt x="364" y="4482"/>
                    </a:cubicBezTo>
                    <a:lnTo>
                      <a:pt x="454" y="4534"/>
                    </a:lnTo>
                    <a:cubicBezTo>
                      <a:pt x="485" y="4525"/>
                      <a:pt x="510" y="4499"/>
                      <a:pt x="505" y="4462"/>
                    </a:cubicBezTo>
                    <a:cubicBezTo>
                      <a:pt x="321" y="3411"/>
                      <a:pt x="1027" y="2384"/>
                      <a:pt x="2044" y="2384"/>
                    </a:cubicBezTo>
                    <a:cubicBezTo>
                      <a:pt x="2227" y="2384"/>
                      <a:pt x="2420" y="2417"/>
                      <a:pt x="2619" y="2489"/>
                    </a:cubicBezTo>
                    <a:cubicBezTo>
                      <a:pt x="3998" y="2986"/>
                      <a:pt x="4328" y="4901"/>
                      <a:pt x="2927" y="5564"/>
                    </a:cubicBezTo>
                    <a:cubicBezTo>
                      <a:pt x="2868" y="5593"/>
                      <a:pt x="2856" y="5652"/>
                      <a:pt x="2876" y="5698"/>
                    </a:cubicBezTo>
                    <a:cubicBezTo>
                      <a:pt x="2873" y="5698"/>
                      <a:pt x="2870" y="5698"/>
                      <a:pt x="2867" y="5698"/>
                    </a:cubicBezTo>
                    <a:cubicBezTo>
                      <a:pt x="2809" y="5698"/>
                      <a:pt x="2797" y="5787"/>
                      <a:pt x="2849" y="5820"/>
                    </a:cubicBezTo>
                    <a:cubicBezTo>
                      <a:pt x="3905" y="6436"/>
                      <a:pt x="5142" y="6832"/>
                      <a:pt x="6269" y="7305"/>
                    </a:cubicBezTo>
                    <a:cubicBezTo>
                      <a:pt x="6284" y="7311"/>
                      <a:pt x="6298" y="7313"/>
                      <a:pt x="6313" y="7313"/>
                    </a:cubicBezTo>
                    <a:cubicBezTo>
                      <a:pt x="6364" y="7313"/>
                      <a:pt x="6409" y="7276"/>
                      <a:pt x="6421" y="7222"/>
                    </a:cubicBezTo>
                    <a:cubicBezTo>
                      <a:pt x="6588" y="6510"/>
                      <a:pt x="6809" y="5815"/>
                      <a:pt x="7102" y="5146"/>
                    </a:cubicBezTo>
                    <a:cubicBezTo>
                      <a:pt x="7224" y="4865"/>
                      <a:pt x="7557" y="4488"/>
                      <a:pt x="7472" y="4170"/>
                    </a:cubicBezTo>
                    <a:cubicBezTo>
                      <a:pt x="7469" y="4156"/>
                      <a:pt x="7461" y="4144"/>
                      <a:pt x="7451" y="4134"/>
                    </a:cubicBezTo>
                    <a:cubicBezTo>
                      <a:pt x="7488" y="4104"/>
                      <a:pt x="7467" y="4029"/>
                      <a:pt x="7415" y="4029"/>
                    </a:cubicBezTo>
                    <a:cubicBezTo>
                      <a:pt x="7412" y="4029"/>
                      <a:pt x="7409" y="4030"/>
                      <a:pt x="7406" y="4030"/>
                    </a:cubicBezTo>
                    <a:cubicBezTo>
                      <a:pt x="7251" y="4052"/>
                      <a:pt x="7091" y="4065"/>
                      <a:pt x="6931" y="4065"/>
                    </a:cubicBezTo>
                    <a:cubicBezTo>
                      <a:pt x="6443" y="4065"/>
                      <a:pt x="5950" y="3949"/>
                      <a:pt x="5566" y="3636"/>
                    </a:cubicBezTo>
                    <a:cubicBezTo>
                      <a:pt x="5039" y="3209"/>
                      <a:pt x="4749" y="2453"/>
                      <a:pt x="4993" y="1798"/>
                    </a:cubicBezTo>
                    <a:cubicBezTo>
                      <a:pt x="5208" y="1218"/>
                      <a:pt x="5739" y="845"/>
                      <a:pt x="6318" y="845"/>
                    </a:cubicBezTo>
                    <a:cubicBezTo>
                      <a:pt x="6499" y="845"/>
                      <a:pt x="6685" y="882"/>
                      <a:pt x="6867" y="959"/>
                    </a:cubicBezTo>
                    <a:cubicBezTo>
                      <a:pt x="7486" y="1224"/>
                      <a:pt x="7912" y="1821"/>
                      <a:pt x="8282" y="2356"/>
                    </a:cubicBezTo>
                    <a:cubicBezTo>
                      <a:pt x="8305" y="2389"/>
                      <a:pt x="8335" y="2402"/>
                      <a:pt x="8365" y="2402"/>
                    </a:cubicBezTo>
                    <a:cubicBezTo>
                      <a:pt x="8442" y="2402"/>
                      <a:pt x="8517" y="2313"/>
                      <a:pt x="8460" y="2231"/>
                    </a:cubicBezTo>
                    <a:cubicBezTo>
                      <a:pt x="8456" y="2226"/>
                      <a:pt x="8452" y="2220"/>
                      <a:pt x="8450" y="2215"/>
                    </a:cubicBezTo>
                    <a:cubicBezTo>
                      <a:pt x="8724" y="1533"/>
                      <a:pt x="8966" y="822"/>
                      <a:pt x="9157" y="112"/>
                    </a:cubicBezTo>
                    <a:cubicBezTo>
                      <a:pt x="9173" y="46"/>
                      <a:pt x="9112" y="1"/>
                      <a:pt x="90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2"/>
              <p:cNvSpPr/>
              <p:nvPr/>
            </p:nvSpPr>
            <p:spPr>
              <a:xfrm>
                <a:off x="144322" y="4235234"/>
                <a:ext cx="531300" cy="551356"/>
              </a:xfrm>
              <a:custGeom>
                <a:rect b="b" l="l" r="r" t="t"/>
                <a:pathLst>
                  <a:path extrusionOk="0" h="11986" w="11550">
                    <a:moveTo>
                      <a:pt x="7587" y="0"/>
                    </a:moveTo>
                    <a:cubicBezTo>
                      <a:pt x="7077" y="0"/>
                      <a:pt x="6565" y="217"/>
                      <a:pt x="6235" y="607"/>
                    </a:cubicBezTo>
                    <a:cubicBezTo>
                      <a:pt x="5782" y="1148"/>
                      <a:pt x="5797" y="1842"/>
                      <a:pt x="6063" y="2458"/>
                    </a:cubicBezTo>
                    <a:cubicBezTo>
                      <a:pt x="6069" y="2472"/>
                      <a:pt x="6069" y="2487"/>
                      <a:pt x="6065" y="2500"/>
                    </a:cubicBezTo>
                    <a:cubicBezTo>
                      <a:pt x="6102" y="2560"/>
                      <a:pt x="6059" y="2650"/>
                      <a:pt x="5988" y="2650"/>
                    </a:cubicBezTo>
                    <a:cubicBezTo>
                      <a:pt x="5974" y="2650"/>
                      <a:pt x="5960" y="2646"/>
                      <a:pt x="5945" y="2640"/>
                    </a:cubicBezTo>
                    <a:cubicBezTo>
                      <a:pt x="4917" y="2165"/>
                      <a:pt x="3795" y="1721"/>
                      <a:pt x="2834" y="1110"/>
                    </a:cubicBezTo>
                    <a:lnTo>
                      <a:pt x="2834" y="1110"/>
                    </a:lnTo>
                    <a:cubicBezTo>
                      <a:pt x="2837" y="1123"/>
                      <a:pt x="2837" y="1135"/>
                      <a:pt x="2833" y="1148"/>
                    </a:cubicBezTo>
                    <a:cubicBezTo>
                      <a:pt x="2614" y="1873"/>
                      <a:pt x="2360" y="2590"/>
                      <a:pt x="2115" y="3307"/>
                    </a:cubicBezTo>
                    <a:cubicBezTo>
                      <a:pt x="2301" y="3238"/>
                      <a:pt x="2504" y="3206"/>
                      <a:pt x="2713" y="3206"/>
                    </a:cubicBezTo>
                    <a:cubicBezTo>
                      <a:pt x="3814" y="3206"/>
                      <a:pt x="5059" y="4105"/>
                      <a:pt x="4808" y="5240"/>
                    </a:cubicBezTo>
                    <a:cubicBezTo>
                      <a:pt x="4654" y="5941"/>
                      <a:pt x="4032" y="6404"/>
                      <a:pt x="3335" y="6485"/>
                    </a:cubicBezTo>
                    <a:cubicBezTo>
                      <a:pt x="3258" y="6494"/>
                      <a:pt x="3181" y="6498"/>
                      <a:pt x="3105" y="6498"/>
                    </a:cubicBezTo>
                    <a:cubicBezTo>
                      <a:pt x="2389" y="6498"/>
                      <a:pt x="1750" y="6103"/>
                      <a:pt x="1268" y="5581"/>
                    </a:cubicBezTo>
                    <a:cubicBezTo>
                      <a:pt x="1054" y="6066"/>
                      <a:pt x="805" y="6536"/>
                      <a:pt x="582" y="7017"/>
                    </a:cubicBezTo>
                    <a:cubicBezTo>
                      <a:pt x="444" y="7314"/>
                      <a:pt x="0" y="7936"/>
                      <a:pt x="197" y="8238"/>
                    </a:cubicBezTo>
                    <a:cubicBezTo>
                      <a:pt x="276" y="8360"/>
                      <a:pt x="699" y="8449"/>
                      <a:pt x="852" y="8514"/>
                    </a:cubicBezTo>
                    <a:cubicBezTo>
                      <a:pt x="1107" y="8620"/>
                      <a:pt x="1361" y="8726"/>
                      <a:pt x="1616" y="8834"/>
                    </a:cubicBezTo>
                    <a:cubicBezTo>
                      <a:pt x="2073" y="9026"/>
                      <a:pt x="2530" y="9219"/>
                      <a:pt x="2988" y="9411"/>
                    </a:cubicBezTo>
                    <a:cubicBezTo>
                      <a:pt x="2623" y="8207"/>
                      <a:pt x="3583" y="7099"/>
                      <a:pt x="4713" y="7099"/>
                    </a:cubicBezTo>
                    <a:cubicBezTo>
                      <a:pt x="4964" y="7099"/>
                      <a:pt x="5223" y="7154"/>
                      <a:pt x="5478" y="7275"/>
                    </a:cubicBezTo>
                    <a:cubicBezTo>
                      <a:pt x="6814" y="7905"/>
                      <a:pt x="7259" y="10103"/>
                      <a:pt x="5644" y="10670"/>
                    </a:cubicBezTo>
                    <a:cubicBezTo>
                      <a:pt x="6742" y="10993"/>
                      <a:pt x="7809" y="11538"/>
                      <a:pt x="8862" y="11986"/>
                    </a:cubicBezTo>
                    <a:cubicBezTo>
                      <a:pt x="8971" y="11529"/>
                      <a:pt x="9101" y="11078"/>
                      <a:pt x="9264" y="10635"/>
                    </a:cubicBezTo>
                    <a:cubicBezTo>
                      <a:pt x="9358" y="10380"/>
                      <a:pt x="9460" y="10126"/>
                      <a:pt x="9574" y="9876"/>
                    </a:cubicBezTo>
                    <a:cubicBezTo>
                      <a:pt x="9638" y="9735"/>
                      <a:pt x="9705" y="9595"/>
                      <a:pt x="9776" y="9456"/>
                    </a:cubicBezTo>
                    <a:cubicBezTo>
                      <a:pt x="9789" y="9370"/>
                      <a:pt x="9819" y="9308"/>
                      <a:pt x="9869" y="9263"/>
                    </a:cubicBezTo>
                    <a:cubicBezTo>
                      <a:pt x="9861" y="9254"/>
                      <a:pt x="9854" y="9245"/>
                      <a:pt x="9850" y="9234"/>
                    </a:cubicBezTo>
                    <a:lnTo>
                      <a:pt x="9833" y="9191"/>
                    </a:lnTo>
                    <a:cubicBezTo>
                      <a:pt x="9825" y="9170"/>
                      <a:pt x="9828" y="9146"/>
                      <a:pt x="9833" y="9124"/>
                    </a:cubicBezTo>
                    <a:lnTo>
                      <a:pt x="9833" y="9124"/>
                    </a:lnTo>
                    <a:cubicBezTo>
                      <a:pt x="9710" y="9145"/>
                      <a:pt x="9585" y="9156"/>
                      <a:pt x="9460" y="9156"/>
                    </a:cubicBezTo>
                    <a:cubicBezTo>
                      <a:pt x="8174" y="9156"/>
                      <a:pt x="6896" y="8046"/>
                      <a:pt x="7405" y="6644"/>
                    </a:cubicBezTo>
                    <a:cubicBezTo>
                      <a:pt x="7634" y="6012"/>
                      <a:pt x="8251" y="5545"/>
                      <a:pt x="8926" y="5545"/>
                    </a:cubicBezTo>
                    <a:cubicBezTo>
                      <a:pt x="8954" y="5545"/>
                      <a:pt x="8981" y="5545"/>
                      <a:pt x="9009" y="5547"/>
                    </a:cubicBezTo>
                    <a:cubicBezTo>
                      <a:pt x="9883" y="5596"/>
                      <a:pt x="10498" y="6331"/>
                      <a:pt x="10976" y="7003"/>
                    </a:cubicBezTo>
                    <a:cubicBezTo>
                      <a:pt x="11134" y="6368"/>
                      <a:pt x="11325" y="5728"/>
                      <a:pt x="11549" y="5113"/>
                    </a:cubicBezTo>
                    <a:cubicBezTo>
                      <a:pt x="11519" y="5097"/>
                      <a:pt x="11487" y="5084"/>
                      <a:pt x="11459" y="5069"/>
                    </a:cubicBezTo>
                    <a:cubicBezTo>
                      <a:pt x="11356" y="5018"/>
                      <a:pt x="11257" y="4968"/>
                      <a:pt x="11155" y="4916"/>
                    </a:cubicBezTo>
                    <a:cubicBezTo>
                      <a:pt x="11151" y="4915"/>
                      <a:pt x="11151" y="4912"/>
                      <a:pt x="11150" y="4910"/>
                    </a:cubicBezTo>
                    <a:cubicBezTo>
                      <a:pt x="10226" y="4473"/>
                      <a:pt x="9292" y="4073"/>
                      <a:pt x="8353" y="3667"/>
                    </a:cubicBezTo>
                    <a:cubicBezTo>
                      <a:pt x="8329" y="3666"/>
                      <a:pt x="8309" y="3656"/>
                      <a:pt x="8292" y="3641"/>
                    </a:cubicBezTo>
                    <a:cubicBezTo>
                      <a:pt x="8281" y="3636"/>
                      <a:pt x="8272" y="3632"/>
                      <a:pt x="8260" y="3627"/>
                    </a:cubicBezTo>
                    <a:cubicBezTo>
                      <a:pt x="8157" y="3584"/>
                      <a:pt x="8210" y="3446"/>
                      <a:pt x="8306" y="3446"/>
                    </a:cubicBezTo>
                    <a:cubicBezTo>
                      <a:pt x="8317" y="3446"/>
                      <a:pt x="8328" y="3448"/>
                      <a:pt x="8341" y="3452"/>
                    </a:cubicBezTo>
                    <a:cubicBezTo>
                      <a:pt x="8346" y="3454"/>
                      <a:pt x="8349" y="3454"/>
                      <a:pt x="8353" y="3456"/>
                    </a:cubicBezTo>
                    <a:cubicBezTo>
                      <a:pt x="10034" y="2951"/>
                      <a:pt x="9649" y="655"/>
                      <a:pt x="8184" y="107"/>
                    </a:cubicBezTo>
                    <a:cubicBezTo>
                      <a:pt x="7993" y="35"/>
                      <a:pt x="7790" y="0"/>
                      <a:pt x="7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2"/>
              <p:cNvSpPr/>
              <p:nvPr/>
            </p:nvSpPr>
            <p:spPr>
              <a:xfrm>
                <a:off x="135950" y="4225850"/>
                <a:ext cx="539028" cy="452686"/>
              </a:xfrm>
              <a:custGeom>
                <a:rect b="b" l="l" r="r" t="t"/>
                <a:pathLst>
                  <a:path extrusionOk="0" h="9841" w="11718">
                    <a:moveTo>
                      <a:pt x="7801" y="0"/>
                    </a:moveTo>
                    <a:cubicBezTo>
                      <a:pt x="6520" y="0"/>
                      <a:pt x="5366" y="1310"/>
                      <a:pt x="5998" y="2561"/>
                    </a:cubicBezTo>
                    <a:cubicBezTo>
                      <a:pt x="5022" y="2063"/>
                      <a:pt x="4003" y="1497"/>
                      <a:pt x="2971" y="1161"/>
                    </a:cubicBezTo>
                    <a:cubicBezTo>
                      <a:pt x="2965" y="1159"/>
                      <a:pt x="2959" y="1158"/>
                      <a:pt x="2953" y="1158"/>
                    </a:cubicBezTo>
                    <a:cubicBezTo>
                      <a:pt x="2907" y="1158"/>
                      <a:pt x="2864" y="1218"/>
                      <a:pt x="2911" y="1251"/>
                    </a:cubicBezTo>
                    <a:cubicBezTo>
                      <a:pt x="2880" y="1255"/>
                      <a:pt x="2852" y="1270"/>
                      <a:pt x="2838" y="1302"/>
                    </a:cubicBezTo>
                    <a:cubicBezTo>
                      <a:pt x="2539" y="2086"/>
                      <a:pt x="2282" y="2885"/>
                      <a:pt x="2013" y="3677"/>
                    </a:cubicBezTo>
                    <a:cubicBezTo>
                      <a:pt x="1985" y="3757"/>
                      <a:pt x="2040" y="3828"/>
                      <a:pt x="2112" y="3828"/>
                    </a:cubicBezTo>
                    <a:cubicBezTo>
                      <a:pt x="2132" y="3828"/>
                      <a:pt x="2153" y="3823"/>
                      <a:pt x="2174" y="3810"/>
                    </a:cubicBezTo>
                    <a:cubicBezTo>
                      <a:pt x="2384" y="3683"/>
                      <a:pt x="2633" y="3626"/>
                      <a:pt x="2892" y="3626"/>
                    </a:cubicBezTo>
                    <a:cubicBezTo>
                      <a:pt x="3932" y="3626"/>
                      <a:pt x="5143" y="4551"/>
                      <a:pt x="4715" y="5611"/>
                    </a:cubicBezTo>
                    <a:cubicBezTo>
                      <a:pt x="4463" y="6235"/>
                      <a:pt x="3978" y="6473"/>
                      <a:pt x="3447" y="6473"/>
                    </a:cubicBezTo>
                    <a:cubicBezTo>
                      <a:pt x="2776" y="6473"/>
                      <a:pt x="2033" y="6092"/>
                      <a:pt x="1596" y="5628"/>
                    </a:cubicBezTo>
                    <a:cubicBezTo>
                      <a:pt x="1578" y="5609"/>
                      <a:pt x="1556" y="5601"/>
                      <a:pt x="1534" y="5601"/>
                    </a:cubicBezTo>
                    <a:cubicBezTo>
                      <a:pt x="1491" y="5601"/>
                      <a:pt x="1446" y="5634"/>
                      <a:pt x="1427" y="5675"/>
                    </a:cubicBezTo>
                    <a:cubicBezTo>
                      <a:pt x="1415" y="5667"/>
                      <a:pt x="1402" y="5663"/>
                      <a:pt x="1390" y="5663"/>
                    </a:cubicBezTo>
                    <a:cubicBezTo>
                      <a:pt x="1373" y="5663"/>
                      <a:pt x="1356" y="5671"/>
                      <a:pt x="1344" y="5691"/>
                    </a:cubicBezTo>
                    <a:cubicBezTo>
                      <a:pt x="806" y="6540"/>
                      <a:pt x="404" y="7480"/>
                      <a:pt x="21" y="8405"/>
                    </a:cubicBezTo>
                    <a:cubicBezTo>
                      <a:pt x="0" y="8457"/>
                      <a:pt x="20" y="8521"/>
                      <a:pt x="74" y="8545"/>
                    </a:cubicBezTo>
                    <a:cubicBezTo>
                      <a:pt x="1092" y="8974"/>
                      <a:pt x="2111" y="9404"/>
                      <a:pt x="3131" y="9832"/>
                    </a:cubicBezTo>
                    <a:cubicBezTo>
                      <a:pt x="3146" y="9838"/>
                      <a:pt x="3160" y="9841"/>
                      <a:pt x="3174" y="9841"/>
                    </a:cubicBezTo>
                    <a:cubicBezTo>
                      <a:pt x="3258" y="9841"/>
                      <a:pt x="3311" y="9733"/>
                      <a:pt x="3260" y="9668"/>
                    </a:cubicBezTo>
                    <a:lnTo>
                      <a:pt x="3171" y="9616"/>
                    </a:lnTo>
                    <a:cubicBezTo>
                      <a:pt x="2713" y="9423"/>
                      <a:pt x="2256" y="9230"/>
                      <a:pt x="1799" y="9039"/>
                    </a:cubicBezTo>
                    <a:cubicBezTo>
                      <a:pt x="1545" y="8932"/>
                      <a:pt x="1291" y="8825"/>
                      <a:pt x="1036" y="8719"/>
                    </a:cubicBezTo>
                    <a:cubicBezTo>
                      <a:pt x="883" y="8654"/>
                      <a:pt x="458" y="8565"/>
                      <a:pt x="380" y="8443"/>
                    </a:cubicBezTo>
                    <a:cubicBezTo>
                      <a:pt x="183" y="8141"/>
                      <a:pt x="627" y="7519"/>
                      <a:pt x="765" y="7223"/>
                    </a:cubicBezTo>
                    <a:cubicBezTo>
                      <a:pt x="989" y="6741"/>
                      <a:pt x="1237" y="6271"/>
                      <a:pt x="1452" y="5786"/>
                    </a:cubicBezTo>
                    <a:cubicBezTo>
                      <a:pt x="1933" y="6307"/>
                      <a:pt x="2573" y="6703"/>
                      <a:pt x="3290" y="6703"/>
                    </a:cubicBezTo>
                    <a:cubicBezTo>
                      <a:pt x="3366" y="6703"/>
                      <a:pt x="3442" y="6699"/>
                      <a:pt x="3519" y="6690"/>
                    </a:cubicBezTo>
                    <a:cubicBezTo>
                      <a:pt x="4215" y="6609"/>
                      <a:pt x="4837" y="6146"/>
                      <a:pt x="4991" y="5445"/>
                    </a:cubicBezTo>
                    <a:cubicBezTo>
                      <a:pt x="5242" y="4311"/>
                      <a:pt x="3998" y="3411"/>
                      <a:pt x="2896" y="3411"/>
                    </a:cubicBezTo>
                    <a:cubicBezTo>
                      <a:pt x="2688" y="3411"/>
                      <a:pt x="2485" y="3443"/>
                      <a:pt x="2298" y="3512"/>
                    </a:cubicBezTo>
                    <a:cubicBezTo>
                      <a:pt x="2543" y="2793"/>
                      <a:pt x="2797" y="2078"/>
                      <a:pt x="3016" y="1353"/>
                    </a:cubicBezTo>
                    <a:cubicBezTo>
                      <a:pt x="3021" y="1340"/>
                      <a:pt x="3021" y="1327"/>
                      <a:pt x="3017" y="1315"/>
                    </a:cubicBezTo>
                    <a:lnTo>
                      <a:pt x="3017" y="1315"/>
                    </a:lnTo>
                    <a:cubicBezTo>
                      <a:pt x="3978" y="1926"/>
                      <a:pt x="5100" y="2370"/>
                      <a:pt x="6128" y="2845"/>
                    </a:cubicBezTo>
                    <a:cubicBezTo>
                      <a:pt x="6143" y="2852"/>
                      <a:pt x="6158" y="2855"/>
                      <a:pt x="6171" y="2855"/>
                    </a:cubicBezTo>
                    <a:cubicBezTo>
                      <a:pt x="6243" y="2855"/>
                      <a:pt x="6285" y="2765"/>
                      <a:pt x="6248" y="2705"/>
                    </a:cubicBezTo>
                    <a:cubicBezTo>
                      <a:pt x="6252" y="2692"/>
                      <a:pt x="6252" y="2678"/>
                      <a:pt x="6246" y="2663"/>
                    </a:cubicBezTo>
                    <a:cubicBezTo>
                      <a:pt x="5980" y="2047"/>
                      <a:pt x="5965" y="1352"/>
                      <a:pt x="6419" y="812"/>
                    </a:cubicBezTo>
                    <a:cubicBezTo>
                      <a:pt x="6748" y="422"/>
                      <a:pt x="7261" y="205"/>
                      <a:pt x="7770" y="205"/>
                    </a:cubicBezTo>
                    <a:cubicBezTo>
                      <a:pt x="7974" y="205"/>
                      <a:pt x="8177" y="240"/>
                      <a:pt x="8368" y="312"/>
                    </a:cubicBezTo>
                    <a:cubicBezTo>
                      <a:pt x="9834" y="860"/>
                      <a:pt x="10217" y="3156"/>
                      <a:pt x="8536" y="3661"/>
                    </a:cubicBezTo>
                    <a:cubicBezTo>
                      <a:pt x="8531" y="3660"/>
                      <a:pt x="8528" y="3660"/>
                      <a:pt x="8524" y="3657"/>
                    </a:cubicBezTo>
                    <a:cubicBezTo>
                      <a:pt x="8511" y="3653"/>
                      <a:pt x="8499" y="3651"/>
                      <a:pt x="8487" y="3651"/>
                    </a:cubicBezTo>
                    <a:cubicBezTo>
                      <a:pt x="8393" y="3651"/>
                      <a:pt x="8341" y="3788"/>
                      <a:pt x="8443" y="3832"/>
                    </a:cubicBezTo>
                    <a:cubicBezTo>
                      <a:pt x="8454" y="3837"/>
                      <a:pt x="8464" y="3842"/>
                      <a:pt x="8476" y="3846"/>
                    </a:cubicBezTo>
                    <a:cubicBezTo>
                      <a:pt x="8493" y="3861"/>
                      <a:pt x="8513" y="3871"/>
                      <a:pt x="8536" y="3872"/>
                    </a:cubicBezTo>
                    <a:cubicBezTo>
                      <a:pt x="9474" y="4278"/>
                      <a:pt x="10410" y="4679"/>
                      <a:pt x="11333" y="5115"/>
                    </a:cubicBezTo>
                    <a:cubicBezTo>
                      <a:pt x="11335" y="5118"/>
                      <a:pt x="11335" y="5120"/>
                      <a:pt x="11338" y="5121"/>
                    </a:cubicBezTo>
                    <a:cubicBezTo>
                      <a:pt x="11440" y="5173"/>
                      <a:pt x="11541" y="5224"/>
                      <a:pt x="11642" y="5274"/>
                    </a:cubicBezTo>
                    <a:lnTo>
                      <a:pt x="11686" y="5186"/>
                    </a:lnTo>
                    <a:cubicBezTo>
                      <a:pt x="11718" y="5137"/>
                      <a:pt x="11716" y="5063"/>
                      <a:pt x="11647" y="5028"/>
                    </a:cubicBezTo>
                    <a:cubicBezTo>
                      <a:pt x="10745" y="4569"/>
                      <a:pt x="9811" y="4133"/>
                      <a:pt x="8860" y="3782"/>
                    </a:cubicBezTo>
                    <a:cubicBezTo>
                      <a:pt x="10513" y="3120"/>
                      <a:pt x="9958" y="603"/>
                      <a:pt x="8371" y="90"/>
                    </a:cubicBezTo>
                    <a:cubicBezTo>
                      <a:pt x="8182" y="29"/>
                      <a:pt x="7990" y="0"/>
                      <a:pt x="7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82"/>
            <p:cNvGrpSpPr/>
            <p:nvPr/>
          </p:nvGrpSpPr>
          <p:grpSpPr>
            <a:xfrm>
              <a:off x="7241061" y="2303107"/>
              <a:ext cx="652457" cy="537290"/>
              <a:chOff x="84450" y="4640550"/>
              <a:chExt cx="543578" cy="447592"/>
            </a:xfrm>
          </p:grpSpPr>
          <p:sp>
            <p:nvSpPr>
              <p:cNvPr id="1280" name="Google Shape;1280;p82"/>
              <p:cNvSpPr/>
              <p:nvPr/>
            </p:nvSpPr>
            <p:spPr>
              <a:xfrm>
                <a:off x="84450" y="4641160"/>
                <a:ext cx="453925" cy="446982"/>
              </a:xfrm>
              <a:custGeom>
                <a:rect b="b" l="l" r="r" t="t"/>
                <a:pathLst>
                  <a:path extrusionOk="0" h="9528" w="9676">
                    <a:moveTo>
                      <a:pt x="3919" y="0"/>
                    </a:moveTo>
                    <a:cubicBezTo>
                      <a:pt x="3904" y="0"/>
                      <a:pt x="3889" y="9"/>
                      <a:pt x="3880" y="28"/>
                    </a:cubicBezTo>
                    <a:cubicBezTo>
                      <a:pt x="3711" y="384"/>
                      <a:pt x="3654" y="799"/>
                      <a:pt x="3571" y="1183"/>
                    </a:cubicBezTo>
                    <a:cubicBezTo>
                      <a:pt x="3484" y="1581"/>
                      <a:pt x="3391" y="1978"/>
                      <a:pt x="3317" y="2378"/>
                    </a:cubicBezTo>
                    <a:cubicBezTo>
                      <a:pt x="2981" y="1881"/>
                      <a:pt x="2417" y="1623"/>
                      <a:pt x="1866" y="1623"/>
                    </a:cubicBezTo>
                    <a:cubicBezTo>
                      <a:pt x="1248" y="1623"/>
                      <a:pt x="648" y="1948"/>
                      <a:pt x="404" y="2626"/>
                    </a:cubicBezTo>
                    <a:cubicBezTo>
                      <a:pt x="0" y="3752"/>
                      <a:pt x="973" y="4612"/>
                      <a:pt x="1994" y="4612"/>
                    </a:cubicBezTo>
                    <a:cubicBezTo>
                      <a:pt x="2199" y="4612"/>
                      <a:pt x="2406" y="4577"/>
                      <a:pt x="2603" y="4504"/>
                    </a:cubicBezTo>
                    <a:lnTo>
                      <a:pt x="2603" y="4504"/>
                    </a:lnTo>
                    <a:cubicBezTo>
                      <a:pt x="2371" y="4981"/>
                      <a:pt x="2156" y="5466"/>
                      <a:pt x="1941" y="5953"/>
                    </a:cubicBezTo>
                    <a:cubicBezTo>
                      <a:pt x="1846" y="6166"/>
                      <a:pt x="1484" y="6662"/>
                      <a:pt x="1590" y="6908"/>
                    </a:cubicBezTo>
                    <a:cubicBezTo>
                      <a:pt x="1689" y="7136"/>
                      <a:pt x="2243" y="7213"/>
                      <a:pt x="2448" y="7287"/>
                    </a:cubicBezTo>
                    <a:cubicBezTo>
                      <a:pt x="3030" y="7499"/>
                      <a:pt x="3611" y="7718"/>
                      <a:pt x="4198" y="7918"/>
                    </a:cubicBezTo>
                    <a:cubicBezTo>
                      <a:pt x="4211" y="7922"/>
                      <a:pt x="4223" y="7924"/>
                      <a:pt x="4235" y="7924"/>
                    </a:cubicBezTo>
                    <a:cubicBezTo>
                      <a:pt x="4339" y="7924"/>
                      <a:pt x="4388" y="7766"/>
                      <a:pt x="4275" y="7723"/>
                    </a:cubicBezTo>
                    <a:cubicBezTo>
                      <a:pt x="4274" y="7723"/>
                      <a:pt x="4271" y="7722"/>
                      <a:pt x="4270" y="7722"/>
                    </a:cubicBezTo>
                    <a:cubicBezTo>
                      <a:pt x="4270" y="7716"/>
                      <a:pt x="4268" y="7709"/>
                      <a:pt x="4265" y="7705"/>
                    </a:cubicBezTo>
                    <a:cubicBezTo>
                      <a:pt x="3736" y="6773"/>
                      <a:pt x="4323" y="5613"/>
                      <a:pt x="5357" y="5613"/>
                    </a:cubicBezTo>
                    <a:cubicBezTo>
                      <a:pt x="5458" y="5613"/>
                      <a:pt x="5565" y="5625"/>
                      <a:pt x="5674" y="5648"/>
                    </a:cubicBezTo>
                    <a:cubicBezTo>
                      <a:pt x="6958" y="5926"/>
                      <a:pt x="7161" y="7428"/>
                      <a:pt x="6407" y="8341"/>
                    </a:cubicBezTo>
                    <a:cubicBezTo>
                      <a:pt x="6385" y="8368"/>
                      <a:pt x="6379" y="8394"/>
                      <a:pt x="6384" y="8420"/>
                    </a:cubicBezTo>
                    <a:cubicBezTo>
                      <a:pt x="6378" y="8417"/>
                      <a:pt x="6370" y="8415"/>
                      <a:pt x="6362" y="8412"/>
                    </a:cubicBezTo>
                    <a:cubicBezTo>
                      <a:pt x="6352" y="8408"/>
                      <a:pt x="6343" y="8407"/>
                      <a:pt x="6334" y="8407"/>
                    </a:cubicBezTo>
                    <a:cubicBezTo>
                      <a:pt x="6255" y="8407"/>
                      <a:pt x="6220" y="8523"/>
                      <a:pt x="6305" y="8562"/>
                    </a:cubicBezTo>
                    <a:cubicBezTo>
                      <a:pt x="6928" y="8849"/>
                      <a:pt x="7573" y="9088"/>
                      <a:pt x="8209" y="9340"/>
                    </a:cubicBezTo>
                    <a:cubicBezTo>
                      <a:pt x="8398" y="9415"/>
                      <a:pt x="8594" y="9528"/>
                      <a:pt x="8775" y="9528"/>
                    </a:cubicBezTo>
                    <a:cubicBezTo>
                      <a:pt x="8834" y="9528"/>
                      <a:pt x="8891" y="9516"/>
                      <a:pt x="8946" y="9487"/>
                    </a:cubicBezTo>
                    <a:cubicBezTo>
                      <a:pt x="8955" y="9491"/>
                      <a:pt x="8965" y="9493"/>
                      <a:pt x="8975" y="9493"/>
                    </a:cubicBezTo>
                    <a:cubicBezTo>
                      <a:pt x="9001" y="9493"/>
                      <a:pt x="9025" y="9480"/>
                      <a:pt x="9034" y="9451"/>
                    </a:cubicBezTo>
                    <a:cubicBezTo>
                      <a:pt x="9038" y="9439"/>
                      <a:pt x="9041" y="9426"/>
                      <a:pt x="9044" y="9414"/>
                    </a:cubicBezTo>
                    <a:cubicBezTo>
                      <a:pt x="9048" y="9409"/>
                      <a:pt x="9054" y="9407"/>
                      <a:pt x="9059" y="9400"/>
                    </a:cubicBezTo>
                    <a:cubicBezTo>
                      <a:pt x="9083" y="9374"/>
                      <a:pt x="9085" y="9342"/>
                      <a:pt x="9074" y="9315"/>
                    </a:cubicBezTo>
                    <a:cubicBezTo>
                      <a:pt x="9293" y="8607"/>
                      <a:pt x="9470" y="7890"/>
                      <a:pt x="9654" y="7170"/>
                    </a:cubicBezTo>
                    <a:cubicBezTo>
                      <a:pt x="9675" y="7086"/>
                      <a:pt x="9602" y="7024"/>
                      <a:pt x="9538" y="7024"/>
                    </a:cubicBezTo>
                    <a:cubicBezTo>
                      <a:pt x="9536" y="7024"/>
                      <a:pt x="9534" y="7024"/>
                      <a:pt x="9533" y="7024"/>
                    </a:cubicBezTo>
                    <a:cubicBezTo>
                      <a:pt x="9530" y="7021"/>
                      <a:pt x="9527" y="7017"/>
                      <a:pt x="9522" y="7017"/>
                    </a:cubicBezTo>
                    <a:cubicBezTo>
                      <a:pt x="9504" y="7014"/>
                      <a:pt x="9486" y="7011"/>
                      <a:pt x="9468" y="7007"/>
                    </a:cubicBezTo>
                    <a:lnTo>
                      <a:pt x="9448" y="7115"/>
                    </a:lnTo>
                    <a:cubicBezTo>
                      <a:pt x="9269" y="7823"/>
                      <a:pt x="9085" y="8530"/>
                      <a:pt x="8939" y="9246"/>
                    </a:cubicBezTo>
                    <a:cubicBezTo>
                      <a:pt x="8931" y="9250"/>
                      <a:pt x="8924" y="9253"/>
                      <a:pt x="8916" y="9259"/>
                    </a:cubicBezTo>
                    <a:cubicBezTo>
                      <a:pt x="8882" y="9287"/>
                      <a:pt x="8833" y="9299"/>
                      <a:pt x="8772" y="9299"/>
                    </a:cubicBezTo>
                    <a:cubicBezTo>
                      <a:pt x="8444" y="9299"/>
                      <a:pt x="7792" y="8945"/>
                      <a:pt x="7618" y="8878"/>
                    </a:cubicBezTo>
                    <a:cubicBezTo>
                      <a:pt x="7268" y="8742"/>
                      <a:pt x="6919" y="8605"/>
                      <a:pt x="6563" y="8480"/>
                    </a:cubicBezTo>
                    <a:cubicBezTo>
                      <a:pt x="6568" y="8476"/>
                      <a:pt x="6574" y="8473"/>
                      <a:pt x="6579" y="8467"/>
                    </a:cubicBezTo>
                    <a:cubicBezTo>
                      <a:pt x="7515" y="7404"/>
                      <a:pt x="7078" y="5605"/>
                      <a:pt x="5578" y="5407"/>
                    </a:cubicBezTo>
                    <a:cubicBezTo>
                      <a:pt x="5513" y="5398"/>
                      <a:pt x="5450" y="5394"/>
                      <a:pt x="5387" y="5394"/>
                    </a:cubicBezTo>
                    <a:cubicBezTo>
                      <a:pt x="4281" y="5394"/>
                      <a:pt x="3416" y="6666"/>
                      <a:pt x="4045" y="7638"/>
                    </a:cubicBezTo>
                    <a:cubicBezTo>
                      <a:pt x="3713" y="7512"/>
                      <a:pt x="3377" y="7392"/>
                      <a:pt x="3045" y="7271"/>
                    </a:cubicBezTo>
                    <a:cubicBezTo>
                      <a:pt x="2839" y="7196"/>
                      <a:pt x="2633" y="7121"/>
                      <a:pt x="2425" y="7047"/>
                    </a:cubicBezTo>
                    <a:cubicBezTo>
                      <a:pt x="2330" y="7012"/>
                      <a:pt x="1859" y="6891"/>
                      <a:pt x="1808" y="6795"/>
                    </a:cubicBezTo>
                    <a:cubicBezTo>
                      <a:pt x="1746" y="6674"/>
                      <a:pt x="2240" y="5804"/>
                      <a:pt x="2307" y="5648"/>
                    </a:cubicBezTo>
                    <a:cubicBezTo>
                      <a:pt x="2474" y="5264"/>
                      <a:pt x="2635" y="4880"/>
                      <a:pt x="2784" y="4491"/>
                    </a:cubicBezTo>
                    <a:cubicBezTo>
                      <a:pt x="2795" y="4466"/>
                      <a:pt x="2791" y="4443"/>
                      <a:pt x="2782" y="4427"/>
                    </a:cubicBezTo>
                    <a:cubicBezTo>
                      <a:pt x="2785" y="4423"/>
                      <a:pt x="2791" y="4421"/>
                      <a:pt x="2796" y="4418"/>
                    </a:cubicBezTo>
                    <a:cubicBezTo>
                      <a:pt x="2895" y="4369"/>
                      <a:pt x="2849" y="4238"/>
                      <a:pt x="2753" y="4238"/>
                    </a:cubicBezTo>
                    <a:cubicBezTo>
                      <a:pt x="2742" y="4238"/>
                      <a:pt x="2731" y="4240"/>
                      <a:pt x="2719" y="4243"/>
                    </a:cubicBezTo>
                    <a:cubicBezTo>
                      <a:pt x="2460" y="4328"/>
                      <a:pt x="2192" y="4382"/>
                      <a:pt x="1931" y="4382"/>
                    </a:cubicBezTo>
                    <a:cubicBezTo>
                      <a:pt x="1558" y="4382"/>
                      <a:pt x="1199" y="4273"/>
                      <a:pt x="896" y="3989"/>
                    </a:cubicBezTo>
                    <a:cubicBezTo>
                      <a:pt x="500" y="3620"/>
                      <a:pt x="438" y="3077"/>
                      <a:pt x="656" y="2591"/>
                    </a:cubicBezTo>
                    <a:cubicBezTo>
                      <a:pt x="894" y="2058"/>
                      <a:pt x="1330" y="1841"/>
                      <a:pt x="1795" y="1841"/>
                    </a:cubicBezTo>
                    <a:cubicBezTo>
                      <a:pt x="2319" y="1841"/>
                      <a:pt x="2880" y="2116"/>
                      <a:pt x="3238" y="2527"/>
                    </a:cubicBezTo>
                    <a:cubicBezTo>
                      <a:pt x="3253" y="2546"/>
                      <a:pt x="3273" y="2554"/>
                      <a:pt x="3292" y="2555"/>
                    </a:cubicBezTo>
                    <a:cubicBezTo>
                      <a:pt x="3301" y="2605"/>
                      <a:pt x="3352" y="2636"/>
                      <a:pt x="3400" y="2636"/>
                    </a:cubicBezTo>
                    <a:cubicBezTo>
                      <a:pt x="3437" y="2636"/>
                      <a:pt x="3472" y="2617"/>
                      <a:pt x="3484" y="2573"/>
                    </a:cubicBezTo>
                    <a:cubicBezTo>
                      <a:pt x="3581" y="2184"/>
                      <a:pt x="3659" y="1790"/>
                      <a:pt x="3740" y="1397"/>
                    </a:cubicBezTo>
                    <a:cubicBezTo>
                      <a:pt x="3832" y="956"/>
                      <a:pt x="3972" y="498"/>
                      <a:pt x="3963" y="47"/>
                    </a:cubicBezTo>
                    <a:cubicBezTo>
                      <a:pt x="3962" y="41"/>
                      <a:pt x="3961" y="36"/>
                      <a:pt x="3961" y="31"/>
                    </a:cubicBezTo>
                    <a:cubicBezTo>
                      <a:pt x="3954" y="12"/>
                      <a:pt x="3937" y="0"/>
                      <a:pt x="3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2"/>
              <p:cNvSpPr/>
              <p:nvPr/>
            </p:nvSpPr>
            <p:spPr>
              <a:xfrm>
                <a:off x="104857" y="4642755"/>
                <a:ext cx="508532" cy="434785"/>
              </a:xfrm>
              <a:custGeom>
                <a:rect b="b" l="l" r="r" t="t"/>
                <a:pathLst>
                  <a:path extrusionOk="0" h="9268" w="10840">
                    <a:moveTo>
                      <a:pt x="3525" y="0"/>
                    </a:moveTo>
                    <a:cubicBezTo>
                      <a:pt x="3526" y="5"/>
                      <a:pt x="3527" y="10"/>
                      <a:pt x="3527" y="16"/>
                    </a:cubicBezTo>
                    <a:cubicBezTo>
                      <a:pt x="3536" y="467"/>
                      <a:pt x="3396" y="925"/>
                      <a:pt x="3304" y="1365"/>
                    </a:cubicBezTo>
                    <a:cubicBezTo>
                      <a:pt x="3223" y="1759"/>
                      <a:pt x="3145" y="2152"/>
                      <a:pt x="3048" y="2541"/>
                    </a:cubicBezTo>
                    <a:cubicBezTo>
                      <a:pt x="3036" y="2586"/>
                      <a:pt x="3001" y="2605"/>
                      <a:pt x="2963" y="2605"/>
                    </a:cubicBezTo>
                    <a:cubicBezTo>
                      <a:pt x="2915" y="2605"/>
                      <a:pt x="2864" y="2574"/>
                      <a:pt x="2856" y="2524"/>
                    </a:cubicBezTo>
                    <a:cubicBezTo>
                      <a:pt x="2837" y="2522"/>
                      <a:pt x="2817" y="2515"/>
                      <a:pt x="2802" y="2495"/>
                    </a:cubicBezTo>
                    <a:cubicBezTo>
                      <a:pt x="2443" y="2084"/>
                      <a:pt x="1882" y="1809"/>
                      <a:pt x="1359" y="1809"/>
                    </a:cubicBezTo>
                    <a:cubicBezTo>
                      <a:pt x="893" y="1809"/>
                      <a:pt x="458" y="2026"/>
                      <a:pt x="220" y="2559"/>
                    </a:cubicBezTo>
                    <a:cubicBezTo>
                      <a:pt x="1" y="3045"/>
                      <a:pt x="64" y="3589"/>
                      <a:pt x="460" y="3958"/>
                    </a:cubicBezTo>
                    <a:cubicBezTo>
                      <a:pt x="763" y="4241"/>
                      <a:pt x="1123" y="4349"/>
                      <a:pt x="1495" y="4349"/>
                    </a:cubicBezTo>
                    <a:cubicBezTo>
                      <a:pt x="1756" y="4349"/>
                      <a:pt x="2024" y="4296"/>
                      <a:pt x="2283" y="4213"/>
                    </a:cubicBezTo>
                    <a:cubicBezTo>
                      <a:pt x="2295" y="4209"/>
                      <a:pt x="2307" y="4207"/>
                      <a:pt x="2318" y="4207"/>
                    </a:cubicBezTo>
                    <a:cubicBezTo>
                      <a:pt x="2413" y="4207"/>
                      <a:pt x="2460" y="4336"/>
                      <a:pt x="2360" y="4387"/>
                    </a:cubicBezTo>
                    <a:cubicBezTo>
                      <a:pt x="2356" y="4389"/>
                      <a:pt x="2350" y="4393"/>
                      <a:pt x="2345" y="4395"/>
                    </a:cubicBezTo>
                    <a:cubicBezTo>
                      <a:pt x="2355" y="4412"/>
                      <a:pt x="2359" y="4435"/>
                      <a:pt x="2348" y="4459"/>
                    </a:cubicBezTo>
                    <a:cubicBezTo>
                      <a:pt x="2199" y="4849"/>
                      <a:pt x="2037" y="5232"/>
                      <a:pt x="1871" y="5616"/>
                    </a:cubicBezTo>
                    <a:cubicBezTo>
                      <a:pt x="1804" y="5772"/>
                      <a:pt x="1309" y="6641"/>
                      <a:pt x="1372" y="6763"/>
                    </a:cubicBezTo>
                    <a:cubicBezTo>
                      <a:pt x="1423" y="6860"/>
                      <a:pt x="1893" y="6980"/>
                      <a:pt x="1989" y="7015"/>
                    </a:cubicBezTo>
                    <a:cubicBezTo>
                      <a:pt x="2195" y="7089"/>
                      <a:pt x="2402" y="7165"/>
                      <a:pt x="2608" y="7240"/>
                    </a:cubicBezTo>
                    <a:cubicBezTo>
                      <a:pt x="2941" y="7361"/>
                      <a:pt x="3276" y="7481"/>
                      <a:pt x="3609" y="7606"/>
                    </a:cubicBezTo>
                    <a:cubicBezTo>
                      <a:pt x="2980" y="6633"/>
                      <a:pt x="3845" y="5362"/>
                      <a:pt x="4951" y="5362"/>
                    </a:cubicBezTo>
                    <a:cubicBezTo>
                      <a:pt x="5014" y="5362"/>
                      <a:pt x="5077" y="5366"/>
                      <a:pt x="5142" y="5375"/>
                    </a:cubicBezTo>
                    <a:cubicBezTo>
                      <a:pt x="6642" y="5572"/>
                      <a:pt x="7079" y="7371"/>
                      <a:pt x="6143" y="8435"/>
                    </a:cubicBezTo>
                    <a:cubicBezTo>
                      <a:pt x="6138" y="8440"/>
                      <a:pt x="6132" y="8444"/>
                      <a:pt x="6127" y="8449"/>
                    </a:cubicBezTo>
                    <a:cubicBezTo>
                      <a:pt x="6482" y="8572"/>
                      <a:pt x="6832" y="8711"/>
                      <a:pt x="7182" y="8846"/>
                    </a:cubicBezTo>
                    <a:cubicBezTo>
                      <a:pt x="7355" y="8914"/>
                      <a:pt x="8006" y="9268"/>
                      <a:pt x="8335" y="9268"/>
                    </a:cubicBezTo>
                    <a:cubicBezTo>
                      <a:pt x="8396" y="9268"/>
                      <a:pt x="8446" y="9256"/>
                      <a:pt x="8480" y="9227"/>
                    </a:cubicBezTo>
                    <a:cubicBezTo>
                      <a:pt x="8488" y="9221"/>
                      <a:pt x="8495" y="9218"/>
                      <a:pt x="8503" y="9215"/>
                    </a:cubicBezTo>
                    <a:cubicBezTo>
                      <a:pt x="8648" y="8499"/>
                      <a:pt x="8832" y="7790"/>
                      <a:pt x="9012" y="7084"/>
                    </a:cubicBezTo>
                    <a:lnTo>
                      <a:pt x="9012" y="7084"/>
                    </a:lnTo>
                    <a:cubicBezTo>
                      <a:pt x="8922" y="7111"/>
                      <a:pt x="8828" y="7123"/>
                      <a:pt x="8733" y="7123"/>
                    </a:cubicBezTo>
                    <a:cubicBezTo>
                      <a:pt x="8317" y="7123"/>
                      <a:pt x="7874" y="6889"/>
                      <a:pt x="7604" y="6615"/>
                    </a:cubicBezTo>
                    <a:cubicBezTo>
                      <a:pt x="7239" y="6248"/>
                      <a:pt x="7102" y="5726"/>
                      <a:pt x="7243" y="5227"/>
                    </a:cubicBezTo>
                    <a:cubicBezTo>
                      <a:pt x="7434" y="4548"/>
                      <a:pt x="7928" y="4250"/>
                      <a:pt x="8463" y="4250"/>
                    </a:cubicBezTo>
                    <a:cubicBezTo>
                      <a:pt x="8949" y="4250"/>
                      <a:pt x="9469" y="4497"/>
                      <a:pt x="9822" y="4928"/>
                    </a:cubicBezTo>
                    <a:cubicBezTo>
                      <a:pt x="9995" y="4094"/>
                      <a:pt x="10384" y="3308"/>
                      <a:pt x="10825" y="2584"/>
                    </a:cubicBezTo>
                    <a:cubicBezTo>
                      <a:pt x="10829" y="2576"/>
                      <a:pt x="10834" y="2572"/>
                      <a:pt x="10840" y="2567"/>
                    </a:cubicBezTo>
                    <a:cubicBezTo>
                      <a:pt x="9990" y="2259"/>
                      <a:pt x="9145" y="1920"/>
                      <a:pt x="8317" y="1558"/>
                    </a:cubicBezTo>
                    <a:lnTo>
                      <a:pt x="8317" y="1558"/>
                    </a:lnTo>
                    <a:cubicBezTo>
                      <a:pt x="8539" y="2172"/>
                      <a:pt x="8674" y="2885"/>
                      <a:pt x="8129" y="3367"/>
                    </a:cubicBezTo>
                    <a:cubicBezTo>
                      <a:pt x="7822" y="3638"/>
                      <a:pt x="7396" y="3768"/>
                      <a:pt x="6973" y="3768"/>
                    </a:cubicBezTo>
                    <a:cubicBezTo>
                      <a:pt x="6665" y="3768"/>
                      <a:pt x="6359" y="3699"/>
                      <a:pt x="6102" y="3566"/>
                    </a:cubicBezTo>
                    <a:cubicBezTo>
                      <a:pt x="5059" y="3023"/>
                      <a:pt x="4947" y="1306"/>
                      <a:pt x="6180" y="1008"/>
                    </a:cubicBezTo>
                    <a:cubicBezTo>
                      <a:pt x="5351" y="679"/>
                      <a:pt x="4515" y="386"/>
                      <a:pt x="3675" y="87"/>
                    </a:cubicBezTo>
                    <a:cubicBezTo>
                      <a:pt x="3653" y="79"/>
                      <a:pt x="3641" y="64"/>
                      <a:pt x="3635" y="46"/>
                    </a:cubicBezTo>
                    <a:lnTo>
                      <a:pt x="3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2"/>
              <p:cNvSpPr/>
              <p:nvPr/>
            </p:nvSpPr>
            <p:spPr>
              <a:xfrm>
                <a:off x="274684" y="4640550"/>
                <a:ext cx="353345" cy="336456"/>
              </a:xfrm>
              <a:custGeom>
                <a:rect b="b" l="l" r="r" t="t"/>
                <a:pathLst>
                  <a:path extrusionOk="0" h="7172" w="7532">
                    <a:moveTo>
                      <a:pt x="71" y="0"/>
                    </a:moveTo>
                    <a:cubicBezTo>
                      <a:pt x="25" y="0"/>
                      <a:pt x="1" y="53"/>
                      <a:pt x="14" y="95"/>
                    </a:cubicBezTo>
                    <a:cubicBezTo>
                      <a:pt x="20" y="113"/>
                      <a:pt x="33" y="128"/>
                      <a:pt x="54" y="135"/>
                    </a:cubicBezTo>
                    <a:cubicBezTo>
                      <a:pt x="894" y="434"/>
                      <a:pt x="1730" y="727"/>
                      <a:pt x="2559" y="1056"/>
                    </a:cubicBezTo>
                    <a:cubicBezTo>
                      <a:pt x="1326" y="1354"/>
                      <a:pt x="1438" y="3071"/>
                      <a:pt x="2481" y="3615"/>
                    </a:cubicBezTo>
                    <a:cubicBezTo>
                      <a:pt x="2738" y="3749"/>
                      <a:pt x="3043" y="3818"/>
                      <a:pt x="3350" y="3818"/>
                    </a:cubicBezTo>
                    <a:cubicBezTo>
                      <a:pt x="3774" y="3818"/>
                      <a:pt x="4201" y="3687"/>
                      <a:pt x="4508" y="3415"/>
                    </a:cubicBezTo>
                    <a:cubicBezTo>
                      <a:pt x="5053" y="2932"/>
                      <a:pt x="4918" y="2219"/>
                      <a:pt x="4695" y="1606"/>
                    </a:cubicBezTo>
                    <a:lnTo>
                      <a:pt x="4695" y="1606"/>
                    </a:lnTo>
                    <a:cubicBezTo>
                      <a:pt x="5523" y="1969"/>
                      <a:pt x="6369" y="2307"/>
                      <a:pt x="7219" y="2615"/>
                    </a:cubicBezTo>
                    <a:cubicBezTo>
                      <a:pt x="7213" y="2622"/>
                      <a:pt x="7208" y="2624"/>
                      <a:pt x="7203" y="2633"/>
                    </a:cubicBezTo>
                    <a:cubicBezTo>
                      <a:pt x="6764" y="3356"/>
                      <a:pt x="6374" y="4142"/>
                      <a:pt x="6201" y="4977"/>
                    </a:cubicBezTo>
                    <a:cubicBezTo>
                      <a:pt x="5848" y="4546"/>
                      <a:pt x="5328" y="4299"/>
                      <a:pt x="4841" y="4299"/>
                    </a:cubicBezTo>
                    <a:cubicBezTo>
                      <a:pt x="4306" y="4299"/>
                      <a:pt x="3812" y="4597"/>
                      <a:pt x="3621" y="5276"/>
                    </a:cubicBezTo>
                    <a:cubicBezTo>
                      <a:pt x="3481" y="5775"/>
                      <a:pt x="3618" y="6296"/>
                      <a:pt x="3983" y="6664"/>
                    </a:cubicBezTo>
                    <a:cubicBezTo>
                      <a:pt x="4253" y="6938"/>
                      <a:pt x="4698" y="7172"/>
                      <a:pt x="5113" y="7172"/>
                    </a:cubicBezTo>
                    <a:cubicBezTo>
                      <a:pt x="5208" y="7172"/>
                      <a:pt x="5302" y="7160"/>
                      <a:pt x="5391" y="7133"/>
                    </a:cubicBezTo>
                    <a:lnTo>
                      <a:pt x="5410" y="7025"/>
                    </a:lnTo>
                    <a:cubicBezTo>
                      <a:pt x="5011" y="6949"/>
                      <a:pt x="4639" y="6922"/>
                      <a:pt x="4294" y="6659"/>
                    </a:cubicBezTo>
                    <a:cubicBezTo>
                      <a:pt x="3901" y="6355"/>
                      <a:pt x="3702" y="5880"/>
                      <a:pt x="3815" y="5391"/>
                    </a:cubicBezTo>
                    <a:cubicBezTo>
                      <a:pt x="3911" y="4980"/>
                      <a:pt x="4202" y="4604"/>
                      <a:pt x="4625" y="4509"/>
                    </a:cubicBezTo>
                    <a:cubicBezTo>
                      <a:pt x="4710" y="4490"/>
                      <a:pt x="4793" y="4481"/>
                      <a:pt x="4875" y="4481"/>
                    </a:cubicBezTo>
                    <a:cubicBezTo>
                      <a:pt x="5342" y="4481"/>
                      <a:pt x="5758" y="4773"/>
                      <a:pt x="6060" y="5127"/>
                    </a:cubicBezTo>
                    <a:cubicBezTo>
                      <a:pt x="6082" y="5152"/>
                      <a:pt x="6109" y="5163"/>
                      <a:pt x="6136" y="5163"/>
                    </a:cubicBezTo>
                    <a:cubicBezTo>
                      <a:pt x="6161" y="5163"/>
                      <a:pt x="6186" y="5153"/>
                      <a:pt x="6205" y="5137"/>
                    </a:cubicBezTo>
                    <a:cubicBezTo>
                      <a:pt x="6217" y="5145"/>
                      <a:pt x="6231" y="5149"/>
                      <a:pt x="6246" y="5149"/>
                    </a:cubicBezTo>
                    <a:cubicBezTo>
                      <a:pt x="6273" y="5149"/>
                      <a:pt x="6299" y="5136"/>
                      <a:pt x="6310" y="5108"/>
                    </a:cubicBezTo>
                    <a:cubicBezTo>
                      <a:pt x="6631" y="4296"/>
                      <a:pt x="6922" y="3512"/>
                      <a:pt x="7376" y="2758"/>
                    </a:cubicBezTo>
                    <a:cubicBezTo>
                      <a:pt x="7395" y="2727"/>
                      <a:pt x="7397" y="2695"/>
                      <a:pt x="7387" y="2667"/>
                    </a:cubicBezTo>
                    <a:cubicBezTo>
                      <a:pt x="7485" y="2666"/>
                      <a:pt x="7532" y="2515"/>
                      <a:pt x="7423" y="2469"/>
                    </a:cubicBezTo>
                    <a:cubicBezTo>
                      <a:pt x="6502" y="2080"/>
                      <a:pt x="5561" y="1720"/>
                      <a:pt x="4613" y="1400"/>
                    </a:cubicBezTo>
                    <a:cubicBezTo>
                      <a:pt x="4603" y="1396"/>
                      <a:pt x="4594" y="1395"/>
                      <a:pt x="4585" y="1395"/>
                    </a:cubicBezTo>
                    <a:cubicBezTo>
                      <a:pt x="4522" y="1395"/>
                      <a:pt x="4487" y="1473"/>
                      <a:pt x="4524" y="1520"/>
                    </a:cubicBezTo>
                    <a:cubicBezTo>
                      <a:pt x="4495" y="1548"/>
                      <a:pt x="4478" y="1587"/>
                      <a:pt x="4493" y="1635"/>
                    </a:cubicBezTo>
                    <a:cubicBezTo>
                      <a:pt x="4667" y="2199"/>
                      <a:pt x="4828" y="2749"/>
                      <a:pt x="4376" y="3248"/>
                    </a:cubicBezTo>
                    <a:cubicBezTo>
                      <a:pt x="4152" y="3498"/>
                      <a:pt x="3740" y="3606"/>
                      <a:pt x="3353" y="3606"/>
                    </a:cubicBezTo>
                    <a:cubicBezTo>
                      <a:pt x="3123" y="3606"/>
                      <a:pt x="2902" y="3568"/>
                      <a:pt x="2733" y="3500"/>
                    </a:cubicBezTo>
                    <a:cubicBezTo>
                      <a:pt x="1654" y="3059"/>
                      <a:pt x="1515" y="1518"/>
                      <a:pt x="2736" y="1178"/>
                    </a:cubicBezTo>
                    <a:cubicBezTo>
                      <a:pt x="2759" y="1173"/>
                      <a:pt x="2773" y="1160"/>
                      <a:pt x="2784" y="1145"/>
                    </a:cubicBezTo>
                    <a:cubicBezTo>
                      <a:pt x="2788" y="1146"/>
                      <a:pt x="2791" y="1148"/>
                      <a:pt x="2795" y="1149"/>
                    </a:cubicBezTo>
                    <a:cubicBezTo>
                      <a:pt x="2808" y="1154"/>
                      <a:pt x="2821" y="1156"/>
                      <a:pt x="2832" y="1156"/>
                    </a:cubicBezTo>
                    <a:cubicBezTo>
                      <a:pt x="2921" y="1156"/>
                      <a:pt x="2960" y="1017"/>
                      <a:pt x="2864" y="972"/>
                    </a:cubicBezTo>
                    <a:cubicBezTo>
                      <a:pt x="1980" y="560"/>
                      <a:pt x="1037" y="211"/>
                      <a:pt x="85" y="2"/>
                    </a:cubicBezTo>
                    <a:cubicBezTo>
                      <a:pt x="80" y="1"/>
                      <a:pt x="75" y="0"/>
                      <a:pt x="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3" name="Google Shape;1283;p82"/>
          <p:cNvSpPr txBox="1"/>
          <p:nvPr/>
        </p:nvSpPr>
        <p:spPr>
          <a:xfrm>
            <a:off x="1134525" y="172649"/>
            <a:ext cx="433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374990"/>
                </a:solidFill>
                <a:latin typeface="Instrument Sans"/>
                <a:ea typeface="Instrument Sans"/>
                <a:cs typeface="Instrument Sans"/>
                <a:sym typeface="Instrument Sans"/>
              </a:rPr>
              <a:t>프로젝트 결과</a:t>
            </a:r>
            <a:endParaRPr b="1" sz="3000">
              <a:solidFill>
                <a:srgbClr val="374990"/>
              </a:solidFill>
              <a:latin typeface="Instrument Sans"/>
              <a:ea typeface="Instrument Sans"/>
              <a:cs typeface="Instrument Sans"/>
              <a:sym typeface="Instrument Sans"/>
            </a:endParaRPr>
          </a:p>
        </p:txBody>
      </p:sp>
      <p:sp>
        <p:nvSpPr>
          <p:cNvPr id="1284" name="Google Shape;1284;p82"/>
          <p:cNvSpPr txBox="1"/>
          <p:nvPr/>
        </p:nvSpPr>
        <p:spPr>
          <a:xfrm>
            <a:off x="257425" y="235195"/>
            <a:ext cx="734700" cy="447600"/>
          </a:xfrm>
          <a:prstGeom prst="rect">
            <a:avLst/>
          </a:prstGeom>
          <a:solidFill>
            <a:schemeClr val="accent5"/>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06</a:t>
            </a:r>
            <a:endParaRPr b="1" sz="3000">
              <a:solidFill>
                <a:srgbClr val="374990"/>
              </a:solidFill>
              <a:latin typeface="Instrument Sans"/>
              <a:ea typeface="Instrument Sans"/>
              <a:cs typeface="Instrument Sans"/>
              <a:sym typeface="Instrument Sans"/>
            </a:endParaRPr>
          </a:p>
        </p:txBody>
      </p:sp>
      <p:sp>
        <p:nvSpPr>
          <p:cNvPr id="1285" name="Google Shape;1285;p82"/>
          <p:cNvSpPr txBox="1"/>
          <p:nvPr/>
        </p:nvSpPr>
        <p:spPr>
          <a:xfrm>
            <a:off x="365050" y="810913"/>
            <a:ext cx="78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374990"/>
                </a:solidFill>
                <a:latin typeface="Instrument Sans"/>
                <a:ea typeface="Instrument Sans"/>
                <a:cs typeface="Instrument Sans"/>
                <a:sym typeface="Instrument Sans"/>
              </a:rPr>
              <a:t>회고 및 느낀점</a:t>
            </a:r>
            <a:endParaRPr b="1" sz="2500">
              <a:solidFill>
                <a:srgbClr val="374990"/>
              </a:solidFill>
              <a:latin typeface="Instrument Sans"/>
              <a:ea typeface="Instrument Sans"/>
              <a:cs typeface="Instrument Sans"/>
              <a:sym typeface="Instrument Sans"/>
            </a:endParaRPr>
          </a:p>
        </p:txBody>
      </p:sp>
      <p:sp>
        <p:nvSpPr>
          <p:cNvPr id="1286" name="Google Shape;1286;p82"/>
          <p:cNvSpPr txBox="1"/>
          <p:nvPr/>
        </p:nvSpPr>
        <p:spPr>
          <a:xfrm>
            <a:off x="6317075" y="212699"/>
            <a:ext cx="2290500" cy="492600"/>
          </a:xfrm>
          <a:prstGeom prst="rect">
            <a:avLst/>
          </a:prstGeom>
          <a:noFill/>
          <a:ln>
            <a:noFill/>
          </a:ln>
        </p:spPr>
        <p:txBody>
          <a:bodyPr anchorCtr="0" anchor="b" bIns="91425" lIns="91425" spcFirstLastPara="1" rIns="91425" wrap="square" tIns="91425">
            <a:spAutoFit/>
          </a:bodyPr>
          <a:lstStyle/>
          <a:p>
            <a:pPr indent="0" lvl="0" marL="0" rtl="0" algn="r">
              <a:lnSpc>
                <a:spcPct val="115000"/>
              </a:lnSpc>
              <a:spcBef>
                <a:spcPts val="0"/>
              </a:spcBef>
              <a:spcAft>
                <a:spcPts val="0"/>
              </a:spcAft>
              <a:buNone/>
            </a:pPr>
            <a:r>
              <a:rPr b="1" lang="en" sz="2000">
                <a:solidFill>
                  <a:srgbClr val="374990"/>
                </a:solidFill>
                <a:latin typeface="Instrument Sans"/>
                <a:ea typeface="Instrument Sans"/>
                <a:cs typeface="Instrument Sans"/>
                <a:sym typeface="Instrument Sans"/>
              </a:rPr>
              <a:t>마무으리</a:t>
            </a:r>
            <a:endParaRPr b="1" sz="2000">
              <a:solidFill>
                <a:srgbClr val="374990"/>
              </a:solidFill>
              <a:latin typeface="Instrument Sans"/>
              <a:ea typeface="Instrument Sans"/>
              <a:cs typeface="Instrument Sans"/>
              <a:sym typeface="Instrument Sans"/>
            </a:endParaRPr>
          </a:p>
        </p:txBody>
      </p:sp>
      <p:sp>
        <p:nvSpPr>
          <p:cNvPr id="1287" name="Google Shape;1287;p82"/>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7"/>
          <p:cNvSpPr txBox="1"/>
          <p:nvPr>
            <p:ph type="title"/>
          </p:nvPr>
        </p:nvSpPr>
        <p:spPr>
          <a:xfrm>
            <a:off x="1278775" y="2212500"/>
            <a:ext cx="4318800" cy="92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프로젝트 개요</a:t>
            </a:r>
            <a:endParaRPr/>
          </a:p>
        </p:txBody>
      </p:sp>
      <p:sp>
        <p:nvSpPr>
          <p:cNvPr id="679" name="Google Shape;679;p47"/>
          <p:cNvSpPr txBox="1"/>
          <p:nvPr>
            <p:ph idx="2" type="title"/>
          </p:nvPr>
        </p:nvSpPr>
        <p:spPr>
          <a:xfrm>
            <a:off x="784625" y="1283099"/>
            <a:ext cx="1234800" cy="9294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80" name="Google Shape;680;p47"/>
          <p:cNvSpPr txBox="1"/>
          <p:nvPr>
            <p:ph idx="1" type="subTitle"/>
          </p:nvPr>
        </p:nvSpPr>
        <p:spPr>
          <a:xfrm>
            <a:off x="1402300" y="3141898"/>
            <a:ext cx="43188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프로젝트 목표 및 과정,  데이터</a:t>
            </a:r>
            <a:endParaRPr sz="1400"/>
          </a:p>
          <a:p>
            <a:pPr indent="0" lvl="0" marL="0" rtl="0" algn="l">
              <a:spcBef>
                <a:spcPts val="0"/>
              </a:spcBef>
              <a:spcAft>
                <a:spcPts val="0"/>
              </a:spcAft>
              <a:buNone/>
            </a:pPr>
            <a:r>
              <a:t/>
            </a:r>
            <a:endParaRPr/>
          </a:p>
        </p:txBody>
      </p:sp>
      <p:grpSp>
        <p:nvGrpSpPr>
          <p:cNvPr id="681" name="Google Shape;681;p47"/>
          <p:cNvGrpSpPr/>
          <p:nvPr/>
        </p:nvGrpSpPr>
        <p:grpSpPr>
          <a:xfrm>
            <a:off x="5994524" y="1797473"/>
            <a:ext cx="2688089" cy="3397019"/>
            <a:chOff x="5599225" y="1041725"/>
            <a:chExt cx="3305976" cy="4177862"/>
          </a:xfrm>
        </p:grpSpPr>
        <p:sp>
          <p:nvSpPr>
            <p:cNvPr id="682" name="Google Shape;682;p47"/>
            <p:cNvSpPr/>
            <p:nvPr/>
          </p:nvSpPr>
          <p:spPr>
            <a:xfrm>
              <a:off x="5599225" y="1049840"/>
              <a:ext cx="3287830" cy="4161632"/>
            </a:xfrm>
            <a:custGeom>
              <a:rect b="b" l="l" r="r" t="t"/>
              <a:pathLst>
                <a:path extrusionOk="0" h="73850" w="58344">
                  <a:moveTo>
                    <a:pt x="32939" y="0"/>
                  </a:moveTo>
                  <a:cubicBezTo>
                    <a:pt x="33377" y="436"/>
                    <a:pt x="33686" y="930"/>
                    <a:pt x="33892" y="1513"/>
                  </a:cubicBezTo>
                  <a:cubicBezTo>
                    <a:pt x="33922" y="1597"/>
                    <a:pt x="33839" y="1700"/>
                    <a:pt x="33746" y="1700"/>
                  </a:cubicBezTo>
                  <a:cubicBezTo>
                    <a:pt x="33731" y="1700"/>
                    <a:pt x="33716" y="1697"/>
                    <a:pt x="33701" y="1691"/>
                  </a:cubicBezTo>
                  <a:cubicBezTo>
                    <a:pt x="31690" y="911"/>
                    <a:pt x="29661" y="622"/>
                    <a:pt x="27622" y="622"/>
                  </a:cubicBezTo>
                  <a:cubicBezTo>
                    <a:pt x="21733" y="622"/>
                    <a:pt x="15752" y="3035"/>
                    <a:pt x="9843" y="3035"/>
                  </a:cubicBezTo>
                  <a:cubicBezTo>
                    <a:pt x="8007" y="3035"/>
                    <a:pt x="6178" y="2802"/>
                    <a:pt x="4361" y="2191"/>
                  </a:cubicBezTo>
                  <a:lnTo>
                    <a:pt x="4361" y="2191"/>
                  </a:lnTo>
                  <a:cubicBezTo>
                    <a:pt x="4450" y="4654"/>
                    <a:pt x="6084" y="6902"/>
                    <a:pt x="8543" y="7863"/>
                  </a:cubicBezTo>
                  <a:cubicBezTo>
                    <a:pt x="8694" y="7920"/>
                    <a:pt x="8691" y="8148"/>
                    <a:pt x="8505" y="8148"/>
                  </a:cubicBezTo>
                  <a:cubicBezTo>
                    <a:pt x="8504" y="8148"/>
                    <a:pt x="8503" y="8147"/>
                    <a:pt x="8501" y="8147"/>
                  </a:cubicBezTo>
                  <a:cubicBezTo>
                    <a:pt x="6841" y="8118"/>
                    <a:pt x="5228" y="7847"/>
                    <a:pt x="3665" y="7335"/>
                  </a:cubicBezTo>
                  <a:lnTo>
                    <a:pt x="3665" y="7335"/>
                  </a:lnTo>
                  <a:cubicBezTo>
                    <a:pt x="3884" y="8773"/>
                    <a:pt x="4436" y="10142"/>
                    <a:pt x="5308" y="11351"/>
                  </a:cubicBezTo>
                  <a:cubicBezTo>
                    <a:pt x="5753" y="11964"/>
                    <a:pt x="6272" y="12527"/>
                    <a:pt x="6856" y="13027"/>
                  </a:cubicBezTo>
                  <a:cubicBezTo>
                    <a:pt x="7225" y="13344"/>
                    <a:pt x="7878" y="13642"/>
                    <a:pt x="8075" y="14096"/>
                  </a:cubicBezTo>
                  <a:cubicBezTo>
                    <a:pt x="8278" y="14565"/>
                    <a:pt x="7920" y="15124"/>
                    <a:pt x="7769" y="15553"/>
                  </a:cubicBezTo>
                  <a:cubicBezTo>
                    <a:pt x="7548" y="16179"/>
                    <a:pt x="7377" y="16821"/>
                    <a:pt x="7242" y="17468"/>
                  </a:cubicBezTo>
                  <a:cubicBezTo>
                    <a:pt x="6953" y="18854"/>
                    <a:pt x="6830" y="20265"/>
                    <a:pt x="6724" y="21672"/>
                  </a:cubicBezTo>
                  <a:cubicBezTo>
                    <a:pt x="6522" y="24319"/>
                    <a:pt x="6386" y="27033"/>
                    <a:pt x="5347" y="29537"/>
                  </a:cubicBezTo>
                  <a:cubicBezTo>
                    <a:pt x="4879" y="30662"/>
                    <a:pt x="4242" y="31718"/>
                    <a:pt x="3517" y="32716"/>
                  </a:cubicBezTo>
                  <a:cubicBezTo>
                    <a:pt x="2719" y="33815"/>
                    <a:pt x="1718" y="34795"/>
                    <a:pt x="991" y="35934"/>
                  </a:cubicBezTo>
                  <a:cubicBezTo>
                    <a:pt x="156" y="37237"/>
                    <a:pt x="1" y="38890"/>
                    <a:pt x="1624" y="39703"/>
                  </a:cubicBezTo>
                  <a:cubicBezTo>
                    <a:pt x="2527" y="40156"/>
                    <a:pt x="3625" y="40222"/>
                    <a:pt x="4655" y="40222"/>
                  </a:cubicBezTo>
                  <a:cubicBezTo>
                    <a:pt x="4830" y="40222"/>
                    <a:pt x="5004" y="40220"/>
                    <a:pt x="5175" y="40217"/>
                  </a:cubicBezTo>
                  <a:cubicBezTo>
                    <a:pt x="5240" y="40217"/>
                    <a:pt x="5276" y="40260"/>
                    <a:pt x="5282" y="40305"/>
                  </a:cubicBezTo>
                  <a:cubicBezTo>
                    <a:pt x="5291" y="40319"/>
                    <a:pt x="5297" y="40336"/>
                    <a:pt x="5297" y="40356"/>
                  </a:cubicBezTo>
                  <a:cubicBezTo>
                    <a:pt x="5355" y="41338"/>
                    <a:pt x="5153" y="42312"/>
                    <a:pt x="4671" y="43192"/>
                  </a:cubicBezTo>
                  <a:cubicBezTo>
                    <a:pt x="4355" y="43766"/>
                    <a:pt x="3728" y="44325"/>
                    <a:pt x="3723" y="44993"/>
                  </a:cubicBezTo>
                  <a:cubicBezTo>
                    <a:pt x="3718" y="45863"/>
                    <a:pt x="4570" y="46111"/>
                    <a:pt x="5342" y="46296"/>
                  </a:cubicBezTo>
                  <a:cubicBezTo>
                    <a:pt x="5473" y="46328"/>
                    <a:pt x="5470" y="46471"/>
                    <a:pt x="5389" y="46534"/>
                  </a:cubicBezTo>
                  <a:cubicBezTo>
                    <a:pt x="5452" y="46579"/>
                    <a:pt x="5455" y="46688"/>
                    <a:pt x="5357" y="46716"/>
                  </a:cubicBezTo>
                  <a:cubicBezTo>
                    <a:pt x="4555" y="46939"/>
                    <a:pt x="3945" y="47633"/>
                    <a:pt x="3902" y="48420"/>
                  </a:cubicBezTo>
                  <a:cubicBezTo>
                    <a:pt x="3857" y="49241"/>
                    <a:pt x="4482" y="49663"/>
                    <a:pt x="4922" y="50287"/>
                  </a:cubicBezTo>
                  <a:cubicBezTo>
                    <a:pt x="5573" y="51205"/>
                    <a:pt x="5316" y="52235"/>
                    <a:pt x="5044" y="53231"/>
                  </a:cubicBezTo>
                  <a:cubicBezTo>
                    <a:pt x="4665" y="54600"/>
                    <a:pt x="4544" y="55886"/>
                    <a:pt x="5732" y="56949"/>
                  </a:cubicBezTo>
                  <a:cubicBezTo>
                    <a:pt x="6922" y="58012"/>
                    <a:pt x="8619" y="58211"/>
                    <a:pt x="10196" y="58255"/>
                  </a:cubicBezTo>
                  <a:cubicBezTo>
                    <a:pt x="11178" y="58281"/>
                    <a:pt x="12160" y="58283"/>
                    <a:pt x="13143" y="58283"/>
                  </a:cubicBezTo>
                  <a:cubicBezTo>
                    <a:pt x="13351" y="58283"/>
                    <a:pt x="13559" y="58283"/>
                    <a:pt x="13767" y="58283"/>
                  </a:cubicBezTo>
                  <a:cubicBezTo>
                    <a:pt x="14152" y="58283"/>
                    <a:pt x="14536" y="58284"/>
                    <a:pt x="14921" y="58286"/>
                  </a:cubicBezTo>
                  <a:cubicBezTo>
                    <a:pt x="14938" y="58286"/>
                    <a:pt x="14955" y="58286"/>
                    <a:pt x="14972" y="58286"/>
                  </a:cubicBezTo>
                  <a:cubicBezTo>
                    <a:pt x="15625" y="58286"/>
                    <a:pt x="16358" y="58225"/>
                    <a:pt x="17077" y="58225"/>
                  </a:cubicBezTo>
                  <a:cubicBezTo>
                    <a:pt x="17682" y="58225"/>
                    <a:pt x="18277" y="58268"/>
                    <a:pt x="18805" y="58426"/>
                  </a:cubicBezTo>
                  <a:cubicBezTo>
                    <a:pt x="19803" y="58725"/>
                    <a:pt x="19843" y="59585"/>
                    <a:pt x="19920" y="60429"/>
                  </a:cubicBezTo>
                  <a:cubicBezTo>
                    <a:pt x="20054" y="61905"/>
                    <a:pt x="20164" y="63382"/>
                    <a:pt x="20245" y="64862"/>
                  </a:cubicBezTo>
                  <a:cubicBezTo>
                    <a:pt x="20408" y="67767"/>
                    <a:pt x="20467" y="70677"/>
                    <a:pt x="20435" y="73584"/>
                  </a:cubicBezTo>
                  <a:cubicBezTo>
                    <a:pt x="20435" y="73620"/>
                    <a:pt x="20424" y="73647"/>
                    <a:pt x="20405" y="73671"/>
                  </a:cubicBezTo>
                  <a:lnTo>
                    <a:pt x="20558" y="73685"/>
                  </a:lnTo>
                  <a:cubicBezTo>
                    <a:pt x="20568" y="73678"/>
                    <a:pt x="20582" y="73677"/>
                    <a:pt x="20596" y="73677"/>
                  </a:cubicBezTo>
                  <a:cubicBezTo>
                    <a:pt x="22661" y="73729"/>
                    <a:pt x="24716" y="73849"/>
                    <a:pt x="26783" y="73849"/>
                  </a:cubicBezTo>
                  <a:cubicBezTo>
                    <a:pt x="26965" y="73849"/>
                    <a:pt x="27147" y="73848"/>
                    <a:pt x="27329" y="73846"/>
                  </a:cubicBezTo>
                  <a:cubicBezTo>
                    <a:pt x="29468" y="73822"/>
                    <a:pt x="31605" y="73729"/>
                    <a:pt x="33742" y="73634"/>
                  </a:cubicBezTo>
                  <a:cubicBezTo>
                    <a:pt x="36684" y="73500"/>
                    <a:pt x="39646" y="73333"/>
                    <a:pt x="42602" y="73333"/>
                  </a:cubicBezTo>
                  <a:cubicBezTo>
                    <a:pt x="43926" y="73333"/>
                    <a:pt x="45248" y="73367"/>
                    <a:pt x="46567" y="73452"/>
                  </a:cubicBezTo>
                  <a:cubicBezTo>
                    <a:pt x="46356" y="72261"/>
                    <a:pt x="46072" y="68531"/>
                    <a:pt x="46071" y="68193"/>
                  </a:cubicBezTo>
                  <a:cubicBezTo>
                    <a:pt x="46061" y="66237"/>
                    <a:pt x="46205" y="64286"/>
                    <a:pt x="46326" y="62334"/>
                  </a:cubicBezTo>
                  <a:cubicBezTo>
                    <a:pt x="46583" y="58211"/>
                    <a:pt x="46791" y="54080"/>
                    <a:pt x="47147" y="49961"/>
                  </a:cubicBezTo>
                  <a:cubicBezTo>
                    <a:pt x="47148" y="49944"/>
                    <a:pt x="47153" y="49930"/>
                    <a:pt x="47162" y="49916"/>
                  </a:cubicBezTo>
                  <a:cubicBezTo>
                    <a:pt x="47125" y="49827"/>
                    <a:pt x="47194" y="49717"/>
                    <a:pt x="47290" y="49717"/>
                  </a:cubicBezTo>
                  <a:cubicBezTo>
                    <a:pt x="47314" y="49717"/>
                    <a:pt x="47341" y="49724"/>
                    <a:pt x="47368" y="49742"/>
                  </a:cubicBezTo>
                  <a:cubicBezTo>
                    <a:pt x="48658" y="50568"/>
                    <a:pt x="50078" y="51116"/>
                    <a:pt x="51610" y="51385"/>
                  </a:cubicBezTo>
                  <a:cubicBezTo>
                    <a:pt x="50106" y="48790"/>
                    <a:pt x="50020" y="45679"/>
                    <a:pt x="51383" y="43006"/>
                  </a:cubicBezTo>
                  <a:cubicBezTo>
                    <a:pt x="51406" y="42960"/>
                    <a:pt x="51458" y="42938"/>
                    <a:pt x="51510" y="42938"/>
                  </a:cubicBezTo>
                  <a:cubicBezTo>
                    <a:pt x="51564" y="42938"/>
                    <a:pt x="51618" y="42962"/>
                    <a:pt x="51643" y="43006"/>
                  </a:cubicBezTo>
                  <a:cubicBezTo>
                    <a:pt x="51828" y="43327"/>
                    <a:pt x="52046" y="43605"/>
                    <a:pt x="52312" y="43862"/>
                  </a:cubicBezTo>
                  <a:cubicBezTo>
                    <a:pt x="54009" y="39664"/>
                    <a:pt x="54953" y="35254"/>
                    <a:pt x="55096" y="30768"/>
                  </a:cubicBezTo>
                  <a:cubicBezTo>
                    <a:pt x="55099" y="30685"/>
                    <a:pt x="55186" y="30625"/>
                    <a:pt x="55267" y="30625"/>
                  </a:cubicBezTo>
                  <a:cubicBezTo>
                    <a:pt x="55315" y="30625"/>
                    <a:pt x="55360" y="30646"/>
                    <a:pt x="55386" y="30695"/>
                  </a:cubicBezTo>
                  <a:cubicBezTo>
                    <a:pt x="55647" y="31208"/>
                    <a:pt x="55908" y="31719"/>
                    <a:pt x="56171" y="32231"/>
                  </a:cubicBezTo>
                  <a:cubicBezTo>
                    <a:pt x="57617" y="26934"/>
                    <a:pt x="56782" y="21424"/>
                    <a:pt x="55209" y="16231"/>
                  </a:cubicBezTo>
                  <a:cubicBezTo>
                    <a:pt x="55176" y="16137"/>
                    <a:pt x="55258" y="16063"/>
                    <a:pt x="55354" y="16055"/>
                  </a:cubicBezTo>
                  <a:cubicBezTo>
                    <a:pt x="56351" y="15960"/>
                    <a:pt x="57346" y="15864"/>
                    <a:pt x="58343" y="15768"/>
                  </a:cubicBezTo>
                  <a:cubicBezTo>
                    <a:pt x="57061" y="14549"/>
                    <a:pt x="55565" y="13593"/>
                    <a:pt x="53874" y="12914"/>
                  </a:cubicBezTo>
                  <a:cubicBezTo>
                    <a:pt x="53815" y="12892"/>
                    <a:pt x="53786" y="12809"/>
                    <a:pt x="53805" y="12757"/>
                  </a:cubicBezTo>
                  <a:cubicBezTo>
                    <a:pt x="54350" y="11070"/>
                    <a:pt x="53906" y="9278"/>
                    <a:pt x="52645" y="7988"/>
                  </a:cubicBezTo>
                  <a:cubicBezTo>
                    <a:pt x="52502" y="9106"/>
                    <a:pt x="52005" y="10105"/>
                    <a:pt x="51191" y="10955"/>
                  </a:cubicBezTo>
                  <a:cubicBezTo>
                    <a:pt x="51169" y="10978"/>
                    <a:pt x="51145" y="10987"/>
                    <a:pt x="51121" y="10987"/>
                  </a:cubicBezTo>
                  <a:cubicBezTo>
                    <a:pt x="51085" y="10987"/>
                    <a:pt x="51051" y="10966"/>
                    <a:pt x="51030" y="10937"/>
                  </a:cubicBezTo>
                  <a:cubicBezTo>
                    <a:pt x="50987" y="10924"/>
                    <a:pt x="50946" y="10896"/>
                    <a:pt x="50927" y="10844"/>
                  </a:cubicBezTo>
                  <a:cubicBezTo>
                    <a:pt x="48489" y="3664"/>
                    <a:pt x="40621" y="30"/>
                    <a:pt x="329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5605367" y="1041725"/>
              <a:ext cx="3299833" cy="4177862"/>
            </a:xfrm>
            <a:custGeom>
              <a:rect b="b" l="l" r="r" t="t"/>
              <a:pathLst>
                <a:path extrusionOk="0" h="74138" w="58557">
                  <a:moveTo>
                    <a:pt x="51040" y="11000"/>
                  </a:moveTo>
                  <a:cubicBezTo>
                    <a:pt x="51040" y="11001"/>
                    <a:pt x="51041" y="11001"/>
                    <a:pt x="51041" y="11001"/>
                  </a:cubicBezTo>
                  <a:lnTo>
                    <a:pt x="51040" y="11000"/>
                  </a:lnTo>
                  <a:close/>
                  <a:moveTo>
                    <a:pt x="5033" y="40468"/>
                  </a:moveTo>
                  <a:lnTo>
                    <a:pt x="5034" y="40472"/>
                  </a:lnTo>
                  <a:cubicBezTo>
                    <a:pt x="5033" y="40470"/>
                    <a:pt x="5033" y="40469"/>
                    <a:pt x="5033" y="40468"/>
                  </a:cubicBezTo>
                  <a:close/>
                  <a:moveTo>
                    <a:pt x="47170" y="50142"/>
                  </a:moveTo>
                  <a:cubicBezTo>
                    <a:pt x="47170" y="50142"/>
                    <a:pt x="47170" y="50143"/>
                    <a:pt x="47169" y="50143"/>
                  </a:cubicBezTo>
                  <a:lnTo>
                    <a:pt x="47170" y="50142"/>
                  </a:lnTo>
                  <a:close/>
                  <a:moveTo>
                    <a:pt x="33156" y="288"/>
                  </a:moveTo>
                  <a:cubicBezTo>
                    <a:pt x="40161" y="415"/>
                    <a:pt x="48212" y="3759"/>
                    <a:pt x="50682" y="11031"/>
                  </a:cubicBezTo>
                  <a:cubicBezTo>
                    <a:pt x="50707" y="11108"/>
                    <a:pt x="50763" y="11167"/>
                    <a:pt x="50836" y="11200"/>
                  </a:cubicBezTo>
                  <a:cubicBezTo>
                    <a:pt x="50879" y="11241"/>
                    <a:pt x="50933" y="11267"/>
                    <a:pt x="50989" y="11272"/>
                  </a:cubicBezTo>
                  <a:cubicBezTo>
                    <a:pt x="50997" y="11273"/>
                    <a:pt x="51005" y="11273"/>
                    <a:pt x="51012" y="11273"/>
                  </a:cubicBezTo>
                  <a:cubicBezTo>
                    <a:pt x="51077" y="11273"/>
                    <a:pt x="51137" y="11246"/>
                    <a:pt x="51183" y="11197"/>
                  </a:cubicBezTo>
                  <a:cubicBezTo>
                    <a:pt x="51954" y="10389"/>
                    <a:pt x="52439" y="9464"/>
                    <a:pt x="52628" y="8444"/>
                  </a:cubicBezTo>
                  <a:cubicBezTo>
                    <a:pt x="53708" y="9683"/>
                    <a:pt x="54057" y="11313"/>
                    <a:pt x="53558" y="12857"/>
                  </a:cubicBezTo>
                  <a:cubicBezTo>
                    <a:pt x="53520" y="12974"/>
                    <a:pt x="53575" y="13139"/>
                    <a:pt x="53709" y="13191"/>
                  </a:cubicBezTo>
                  <a:cubicBezTo>
                    <a:pt x="55278" y="13819"/>
                    <a:pt x="56687" y="14697"/>
                    <a:pt x="57904" y="15802"/>
                  </a:cubicBezTo>
                  <a:lnTo>
                    <a:pt x="55229" y="16057"/>
                  </a:lnTo>
                  <a:cubicBezTo>
                    <a:pt x="55132" y="16066"/>
                    <a:pt x="55042" y="16117"/>
                    <a:pt x="54993" y="16191"/>
                  </a:cubicBezTo>
                  <a:cubicBezTo>
                    <a:pt x="54947" y="16260"/>
                    <a:pt x="54934" y="16340"/>
                    <a:pt x="54959" y="16420"/>
                  </a:cubicBezTo>
                  <a:cubicBezTo>
                    <a:pt x="56815" y="22545"/>
                    <a:pt x="57153" y="27505"/>
                    <a:pt x="56014" y="31985"/>
                  </a:cubicBezTo>
                  <a:cubicBezTo>
                    <a:pt x="55808" y="31583"/>
                    <a:pt x="55605" y="31182"/>
                    <a:pt x="55399" y="30780"/>
                  </a:cubicBezTo>
                  <a:cubicBezTo>
                    <a:pt x="55350" y="30684"/>
                    <a:pt x="55258" y="30630"/>
                    <a:pt x="55155" y="30630"/>
                  </a:cubicBezTo>
                  <a:cubicBezTo>
                    <a:pt x="55132" y="30630"/>
                    <a:pt x="55109" y="30632"/>
                    <a:pt x="55085" y="30638"/>
                  </a:cubicBezTo>
                  <a:cubicBezTo>
                    <a:pt x="54947" y="30669"/>
                    <a:pt x="54846" y="30781"/>
                    <a:pt x="54841" y="30911"/>
                  </a:cubicBezTo>
                  <a:cubicBezTo>
                    <a:pt x="54702" y="35297"/>
                    <a:pt x="53796" y="39616"/>
                    <a:pt x="52149" y="43755"/>
                  </a:cubicBezTo>
                  <a:cubicBezTo>
                    <a:pt x="51958" y="43548"/>
                    <a:pt x="51795" y="43327"/>
                    <a:pt x="51656" y="43084"/>
                  </a:cubicBezTo>
                  <a:cubicBezTo>
                    <a:pt x="51606" y="42996"/>
                    <a:pt x="51516" y="42943"/>
                    <a:pt x="51398" y="42943"/>
                  </a:cubicBezTo>
                  <a:cubicBezTo>
                    <a:pt x="51395" y="42943"/>
                    <a:pt x="51392" y="42943"/>
                    <a:pt x="51388" y="42943"/>
                  </a:cubicBezTo>
                  <a:cubicBezTo>
                    <a:pt x="51280" y="42947"/>
                    <a:pt x="51189" y="43001"/>
                    <a:pt x="51146" y="43089"/>
                  </a:cubicBezTo>
                  <a:cubicBezTo>
                    <a:pt x="49814" y="45701"/>
                    <a:pt x="49850" y="48760"/>
                    <a:pt x="51229" y="51336"/>
                  </a:cubicBezTo>
                  <a:cubicBezTo>
                    <a:pt x="49825" y="51053"/>
                    <a:pt x="48516" y="50526"/>
                    <a:pt x="47335" y="49768"/>
                  </a:cubicBezTo>
                  <a:cubicBezTo>
                    <a:pt x="47287" y="49737"/>
                    <a:pt x="47233" y="49722"/>
                    <a:pt x="47180" y="49722"/>
                  </a:cubicBezTo>
                  <a:cubicBezTo>
                    <a:pt x="47118" y="49722"/>
                    <a:pt x="47058" y="49743"/>
                    <a:pt x="47007" y="49786"/>
                  </a:cubicBezTo>
                  <a:cubicBezTo>
                    <a:pt x="46927" y="49851"/>
                    <a:pt x="46890" y="49953"/>
                    <a:pt x="46904" y="50051"/>
                  </a:cubicBezTo>
                  <a:cubicBezTo>
                    <a:pt x="46900" y="50066"/>
                    <a:pt x="46898" y="50080"/>
                    <a:pt x="46896" y="50094"/>
                  </a:cubicBezTo>
                  <a:cubicBezTo>
                    <a:pt x="46632" y="53166"/>
                    <a:pt x="46447" y="56297"/>
                    <a:pt x="46267" y="59322"/>
                  </a:cubicBezTo>
                  <a:cubicBezTo>
                    <a:pt x="46204" y="60373"/>
                    <a:pt x="46142" y="61422"/>
                    <a:pt x="46076" y="62471"/>
                  </a:cubicBezTo>
                  <a:lnTo>
                    <a:pt x="46029" y="63213"/>
                  </a:lnTo>
                  <a:cubicBezTo>
                    <a:pt x="45921" y="64891"/>
                    <a:pt x="45810" y="66627"/>
                    <a:pt x="45819" y="68339"/>
                  </a:cubicBezTo>
                  <a:cubicBezTo>
                    <a:pt x="45821" y="68678"/>
                    <a:pt x="46079" y="72084"/>
                    <a:pt x="46288" y="73445"/>
                  </a:cubicBezTo>
                  <a:cubicBezTo>
                    <a:pt x="45027" y="73369"/>
                    <a:pt x="43759" y="73338"/>
                    <a:pt x="42489" y="73338"/>
                  </a:cubicBezTo>
                  <a:cubicBezTo>
                    <a:pt x="40006" y="73338"/>
                    <a:pt x="37520" y="73455"/>
                    <a:pt x="35088" y="73570"/>
                  </a:cubicBezTo>
                  <a:cubicBezTo>
                    <a:pt x="34600" y="73593"/>
                    <a:pt x="34112" y="73616"/>
                    <a:pt x="33624" y="73638"/>
                  </a:cubicBezTo>
                  <a:cubicBezTo>
                    <a:pt x="31449" y="73737"/>
                    <a:pt x="29323" y="73827"/>
                    <a:pt x="27216" y="73852"/>
                  </a:cubicBezTo>
                  <a:cubicBezTo>
                    <a:pt x="27044" y="73853"/>
                    <a:pt x="26871" y="73854"/>
                    <a:pt x="26699" y="73854"/>
                  </a:cubicBezTo>
                  <a:cubicBezTo>
                    <a:pt x="25373" y="73854"/>
                    <a:pt x="24035" y="73805"/>
                    <a:pt x="22738" y="73756"/>
                  </a:cubicBezTo>
                  <a:cubicBezTo>
                    <a:pt x="22001" y="73729"/>
                    <a:pt x="21240" y="73701"/>
                    <a:pt x="20486" y="73682"/>
                  </a:cubicBezTo>
                  <a:cubicBezTo>
                    <a:pt x="20479" y="73682"/>
                    <a:pt x="20473" y="73682"/>
                    <a:pt x="20465" y="73684"/>
                  </a:cubicBezTo>
                  <a:cubicBezTo>
                    <a:pt x="20497" y="70744"/>
                    <a:pt x="20434" y="67822"/>
                    <a:pt x="20275" y="65003"/>
                  </a:cubicBezTo>
                  <a:cubicBezTo>
                    <a:pt x="20194" y="63562"/>
                    <a:pt x="20084" y="62070"/>
                    <a:pt x="19948" y="60565"/>
                  </a:cubicBezTo>
                  <a:lnTo>
                    <a:pt x="19940" y="60473"/>
                  </a:lnTo>
                  <a:cubicBezTo>
                    <a:pt x="19868" y="59667"/>
                    <a:pt x="19787" y="58755"/>
                    <a:pt x="18734" y="58440"/>
                  </a:cubicBezTo>
                  <a:cubicBezTo>
                    <a:pt x="18189" y="58276"/>
                    <a:pt x="17587" y="58231"/>
                    <a:pt x="16970" y="58231"/>
                  </a:cubicBezTo>
                  <a:cubicBezTo>
                    <a:pt x="16601" y="58231"/>
                    <a:pt x="16228" y="58247"/>
                    <a:pt x="15859" y="58263"/>
                  </a:cubicBezTo>
                  <a:cubicBezTo>
                    <a:pt x="15502" y="58278"/>
                    <a:pt x="15163" y="58292"/>
                    <a:pt x="14843" y="58292"/>
                  </a:cubicBezTo>
                  <a:cubicBezTo>
                    <a:pt x="14832" y="58292"/>
                    <a:pt x="14821" y="58292"/>
                    <a:pt x="14810" y="58292"/>
                  </a:cubicBezTo>
                  <a:cubicBezTo>
                    <a:pt x="14324" y="58289"/>
                    <a:pt x="13836" y="58289"/>
                    <a:pt x="13349" y="58289"/>
                  </a:cubicBezTo>
                  <a:cubicBezTo>
                    <a:pt x="13220" y="58289"/>
                    <a:pt x="13090" y="58289"/>
                    <a:pt x="12959" y="58289"/>
                  </a:cubicBezTo>
                  <a:cubicBezTo>
                    <a:pt x="12012" y="58289"/>
                    <a:pt x="11043" y="58287"/>
                    <a:pt x="10089" y="58261"/>
                  </a:cubicBezTo>
                  <a:cubicBezTo>
                    <a:pt x="8584" y="58220"/>
                    <a:pt x="6886" y="58036"/>
                    <a:pt x="5717" y="56991"/>
                  </a:cubicBezTo>
                  <a:cubicBezTo>
                    <a:pt x="4630" y="56019"/>
                    <a:pt x="4673" y="54859"/>
                    <a:pt x="5071" y="53416"/>
                  </a:cubicBezTo>
                  <a:cubicBezTo>
                    <a:pt x="5323" y="52497"/>
                    <a:pt x="5637" y="51352"/>
                    <a:pt x="4928" y="50352"/>
                  </a:cubicBezTo>
                  <a:cubicBezTo>
                    <a:pt x="4808" y="50185"/>
                    <a:pt x="4679" y="50034"/>
                    <a:pt x="4552" y="49886"/>
                  </a:cubicBezTo>
                  <a:cubicBezTo>
                    <a:pt x="4205" y="49478"/>
                    <a:pt x="3902" y="49126"/>
                    <a:pt x="3933" y="48575"/>
                  </a:cubicBezTo>
                  <a:cubicBezTo>
                    <a:pt x="3971" y="47859"/>
                    <a:pt x="4527" y="47211"/>
                    <a:pt x="5283" y="47000"/>
                  </a:cubicBezTo>
                  <a:cubicBezTo>
                    <a:pt x="5377" y="46974"/>
                    <a:pt x="5444" y="46903"/>
                    <a:pt x="5460" y="46812"/>
                  </a:cubicBezTo>
                  <a:cubicBezTo>
                    <a:pt x="5468" y="46769"/>
                    <a:pt x="5465" y="46726"/>
                    <a:pt x="5450" y="46686"/>
                  </a:cubicBezTo>
                  <a:cubicBezTo>
                    <a:pt x="5476" y="46632"/>
                    <a:pt x="5483" y="46570"/>
                    <a:pt x="5471" y="46510"/>
                  </a:cubicBezTo>
                  <a:cubicBezTo>
                    <a:pt x="5449" y="46410"/>
                    <a:pt x="5373" y="46334"/>
                    <a:pt x="5265" y="46307"/>
                  </a:cubicBezTo>
                  <a:cubicBezTo>
                    <a:pt x="4467" y="46116"/>
                    <a:pt x="3750" y="45884"/>
                    <a:pt x="3754" y="45143"/>
                  </a:cubicBezTo>
                  <a:cubicBezTo>
                    <a:pt x="3757" y="44729"/>
                    <a:pt x="4040" y="44340"/>
                    <a:pt x="4314" y="43963"/>
                  </a:cubicBezTo>
                  <a:cubicBezTo>
                    <a:pt x="4444" y="43783"/>
                    <a:pt x="4580" y="43597"/>
                    <a:pt x="4684" y="43408"/>
                  </a:cubicBezTo>
                  <a:cubicBezTo>
                    <a:pt x="5164" y="42531"/>
                    <a:pt x="5387" y="41524"/>
                    <a:pt x="5328" y="40504"/>
                  </a:cubicBezTo>
                  <a:cubicBezTo>
                    <a:pt x="5328" y="40469"/>
                    <a:pt x="5322" y="40438"/>
                    <a:pt x="5306" y="40405"/>
                  </a:cubicBezTo>
                  <a:cubicBezTo>
                    <a:pt x="5279" y="40297"/>
                    <a:pt x="5184" y="40224"/>
                    <a:pt x="5063" y="40224"/>
                  </a:cubicBezTo>
                  <a:cubicBezTo>
                    <a:pt x="4888" y="40226"/>
                    <a:pt x="4707" y="40228"/>
                    <a:pt x="4520" y="40228"/>
                  </a:cubicBezTo>
                  <a:cubicBezTo>
                    <a:pt x="3554" y="40228"/>
                    <a:pt x="2465" y="40168"/>
                    <a:pt x="1578" y="39724"/>
                  </a:cubicBezTo>
                  <a:cubicBezTo>
                    <a:pt x="994" y="39431"/>
                    <a:pt x="626" y="39013"/>
                    <a:pt x="479" y="38481"/>
                  </a:cubicBezTo>
                  <a:cubicBezTo>
                    <a:pt x="295" y="37811"/>
                    <a:pt x="485" y="36963"/>
                    <a:pt x="1001" y="36156"/>
                  </a:cubicBezTo>
                  <a:cubicBezTo>
                    <a:pt x="1415" y="35508"/>
                    <a:pt x="1929" y="34897"/>
                    <a:pt x="2427" y="34308"/>
                  </a:cubicBezTo>
                  <a:cubicBezTo>
                    <a:pt x="2797" y="33868"/>
                    <a:pt x="3179" y="33415"/>
                    <a:pt x="3522" y="32946"/>
                  </a:cubicBezTo>
                  <a:cubicBezTo>
                    <a:pt x="4328" y="31836"/>
                    <a:pt x="4932" y="30787"/>
                    <a:pt x="5369" y="29738"/>
                  </a:cubicBezTo>
                  <a:cubicBezTo>
                    <a:pt x="6342" y="27393"/>
                    <a:pt x="6531" y="24857"/>
                    <a:pt x="6714" y="22402"/>
                  </a:cubicBezTo>
                  <a:lnTo>
                    <a:pt x="6756" y="21829"/>
                  </a:lnTo>
                  <a:cubicBezTo>
                    <a:pt x="6864" y="20405"/>
                    <a:pt x="6987" y="19013"/>
                    <a:pt x="7271" y="17643"/>
                  </a:cubicBezTo>
                  <a:cubicBezTo>
                    <a:pt x="7415" y="16951"/>
                    <a:pt x="7586" y="16330"/>
                    <a:pt x="7794" y="15745"/>
                  </a:cubicBezTo>
                  <a:cubicBezTo>
                    <a:pt x="7826" y="15653"/>
                    <a:pt x="7868" y="15552"/>
                    <a:pt x="7914" y="15447"/>
                  </a:cubicBezTo>
                  <a:cubicBezTo>
                    <a:pt x="8085" y="15051"/>
                    <a:pt x="8278" y="14604"/>
                    <a:pt x="8095" y="14183"/>
                  </a:cubicBezTo>
                  <a:cubicBezTo>
                    <a:pt x="7943" y="13834"/>
                    <a:pt x="7565" y="13576"/>
                    <a:pt x="7230" y="13349"/>
                  </a:cubicBezTo>
                  <a:cubicBezTo>
                    <a:pt x="7084" y="13249"/>
                    <a:pt x="6948" y="13156"/>
                    <a:pt x="6839" y="13063"/>
                  </a:cubicBezTo>
                  <a:cubicBezTo>
                    <a:pt x="6265" y="12574"/>
                    <a:pt x="5753" y="12018"/>
                    <a:pt x="5313" y="11412"/>
                  </a:cubicBezTo>
                  <a:cubicBezTo>
                    <a:pt x="4504" y="10291"/>
                    <a:pt x="3971" y="9037"/>
                    <a:pt x="3732" y="7684"/>
                  </a:cubicBezTo>
                  <a:lnTo>
                    <a:pt x="3732" y="7684"/>
                  </a:lnTo>
                  <a:cubicBezTo>
                    <a:pt x="5236" y="8153"/>
                    <a:pt x="6803" y="8405"/>
                    <a:pt x="8388" y="8433"/>
                  </a:cubicBezTo>
                  <a:cubicBezTo>
                    <a:pt x="8540" y="8433"/>
                    <a:pt x="8651" y="8347"/>
                    <a:pt x="8676" y="8213"/>
                  </a:cubicBezTo>
                  <a:cubicBezTo>
                    <a:pt x="8704" y="8070"/>
                    <a:pt x="8623" y="7927"/>
                    <a:pt x="8484" y="7874"/>
                  </a:cubicBezTo>
                  <a:cubicBezTo>
                    <a:pt x="6154" y="6965"/>
                    <a:pt x="4570" y="4882"/>
                    <a:pt x="4402" y="2533"/>
                  </a:cubicBezTo>
                  <a:lnTo>
                    <a:pt x="4402" y="2533"/>
                  </a:lnTo>
                  <a:cubicBezTo>
                    <a:pt x="6164" y="3100"/>
                    <a:pt x="7946" y="3317"/>
                    <a:pt x="9730" y="3317"/>
                  </a:cubicBezTo>
                  <a:cubicBezTo>
                    <a:pt x="12722" y="3317"/>
                    <a:pt x="15724" y="2707"/>
                    <a:pt x="18664" y="2110"/>
                  </a:cubicBezTo>
                  <a:cubicBezTo>
                    <a:pt x="21580" y="1518"/>
                    <a:pt x="24555" y="913"/>
                    <a:pt x="27510" y="913"/>
                  </a:cubicBezTo>
                  <a:cubicBezTo>
                    <a:pt x="29537" y="913"/>
                    <a:pt x="31555" y="1198"/>
                    <a:pt x="33538" y="1967"/>
                  </a:cubicBezTo>
                  <a:cubicBezTo>
                    <a:pt x="33570" y="1979"/>
                    <a:pt x="33602" y="1985"/>
                    <a:pt x="33635" y="1985"/>
                  </a:cubicBezTo>
                  <a:cubicBezTo>
                    <a:pt x="33708" y="1985"/>
                    <a:pt x="33782" y="1955"/>
                    <a:pt x="33838" y="1899"/>
                  </a:cubicBezTo>
                  <a:cubicBezTo>
                    <a:pt x="33919" y="1819"/>
                    <a:pt x="33948" y="1706"/>
                    <a:pt x="33913" y="1610"/>
                  </a:cubicBezTo>
                  <a:cubicBezTo>
                    <a:pt x="33739" y="1111"/>
                    <a:pt x="33490" y="676"/>
                    <a:pt x="33156" y="288"/>
                  </a:cubicBezTo>
                  <a:close/>
                  <a:moveTo>
                    <a:pt x="32485" y="0"/>
                  </a:moveTo>
                  <a:lnTo>
                    <a:pt x="32730" y="243"/>
                  </a:lnTo>
                  <a:cubicBezTo>
                    <a:pt x="33150" y="661"/>
                    <a:pt x="33453" y="1138"/>
                    <a:pt x="33649" y="1688"/>
                  </a:cubicBezTo>
                  <a:cubicBezTo>
                    <a:pt x="33648" y="1693"/>
                    <a:pt x="33640" y="1699"/>
                    <a:pt x="33644" y="1702"/>
                  </a:cubicBezTo>
                  <a:cubicBezTo>
                    <a:pt x="31622" y="917"/>
                    <a:pt x="29570" y="627"/>
                    <a:pt x="27512" y="627"/>
                  </a:cubicBezTo>
                  <a:cubicBezTo>
                    <a:pt x="24534" y="627"/>
                    <a:pt x="21543" y="1235"/>
                    <a:pt x="18612" y="1831"/>
                  </a:cubicBezTo>
                  <a:cubicBezTo>
                    <a:pt x="15686" y="2425"/>
                    <a:pt x="12699" y="3031"/>
                    <a:pt x="9731" y="3031"/>
                  </a:cubicBezTo>
                  <a:cubicBezTo>
                    <a:pt x="7907" y="3031"/>
                    <a:pt x="6090" y="2802"/>
                    <a:pt x="4298" y="2200"/>
                  </a:cubicBezTo>
                  <a:lnTo>
                    <a:pt x="4104" y="2134"/>
                  </a:lnTo>
                  <a:lnTo>
                    <a:pt x="4112" y="2339"/>
                  </a:lnTo>
                  <a:cubicBezTo>
                    <a:pt x="4204" y="4884"/>
                    <a:pt x="5881" y="7160"/>
                    <a:pt x="8385" y="8137"/>
                  </a:cubicBezTo>
                  <a:cubicBezTo>
                    <a:pt x="8398" y="8143"/>
                    <a:pt x="8401" y="8153"/>
                    <a:pt x="8400" y="8153"/>
                  </a:cubicBezTo>
                  <a:cubicBezTo>
                    <a:pt x="8399" y="8153"/>
                    <a:pt x="8398" y="8152"/>
                    <a:pt x="8397" y="8150"/>
                  </a:cubicBezTo>
                  <a:cubicBezTo>
                    <a:pt x="6760" y="8120"/>
                    <a:pt x="5147" y="7848"/>
                    <a:pt x="3602" y="7343"/>
                  </a:cubicBezTo>
                  <a:lnTo>
                    <a:pt x="3383" y="7271"/>
                  </a:lnTo>
                  <a:lnTo>
                    <a:pt x="3418" y="7499"/>
                  </a:lnTo>
                  <a:cubicBezTo>
                    <a:pt x="3644" y="8985"/>
                    <a:pt x="4206" y="10357"/>
                    <a:pt x="5088" y="11576"/>
                  </a:cubicBezTo>
                  <a:cubicBezTo>
                    <a:pt x="5539" y="12200"/>
                    <a:pt x="6067" y="12774"/>
                    <a:pt x="6658" y="13278"/>
                  </a:cubicBezTo>
                  <a:cubicBezTo>
                    <a:pt x="6778" y="13382"/>
                    <a:pt x="6922" y="13480"/>
                    <a:pt x="7074" y="13583"/>
                  </a:cubicBezTo>
                  <a:cubicBezTo>
                    <a:pt x="7390" y="13799"/>
                    <a:pt x="7718" y="14021"/>
                    <a:pt x="7837" y="14296"/>
                  </a:cubicBezTo>
                  <a:cubicBezTo>
                    <a:pt x="7971" y="14604"/>
                    <a:pt x="7804" y="14992"/>
                    <a:pt x="7656" y="15335"/>
                  </a:cubicBezTo>
                  <a:cubicBezTo>
                    <a:pt x="7609" y="15446"/>
                    <a:pt x="7564" y="15550"/>
                    <a:pt x="7528" y="15652"/>
                  </a:cubicBezTo>
                  <a:cubicBezTo>
                    <a:pt x="7317" y="16249"/>
                    <a:pt x="7143" y="16882"/>
                    <a:pt x="6996" y="17584"/>
                  </a:cubicBezTo>
                  <a:cubicBezTo>
                    <a:pt x="6708" y="18972"/>
                    <a:pt x="6585" y="20373"/>
                    <a:pt x="6474" y="21808"/>
                  </a:cubicBezTo>
                  <a:lnTo>
                    <a:pt x="6431" y="22381"/>
                  </a:lnTo>
                  <a:cubicBezTo>
                    <a:pt x="6251" y="24813"/>
                    <a:pt x="6063" y="27326"/>
                    <a:pt x="5109" y="29629"/>
                  </a:cubicBezTo>
                  <a:cubicBezTo>
                    <a:pt x="4680" y="30657"/>
                    <a:pt x="4087" y="31687"/>
                    <a:pt x="3294" y="32778"/>
                  </a:cubicBezTo>
                  <a:cubicBezTo>
                    <a:pt x="2957" y="33239"/>
                    <a:pt x="2579" y="33688"/>
                    <a:pt x="2211" y="34124"/>
                  </a:cubicBezTo>
                  <a:cubicBezTo>
                    <a:pt x="1708" y="34721"/>
                    <a:pt x="1187" y="35338"/>
                    <a:pt x="764" y="36002"/>
                  </a:cubicBezTo>
                  <a:cubicBezTo>
                    <a:pt x="204" y="36876"/>
                    <a:pt x="1" y="37807"/>
                    <a:pt x="206" y="38556"/>
                  </a:cubicBezTo>
                  <a:cubicBezTo>
                    <a:pt x="375" y="39167"/>
                    <a:pt x="795" y="39645"/>
                    <a:pt x="1453" y="39975"/>
                  </a:cubicBezTo>
                  <a:cubicBezTo>
                    <a:pt x="2396" y="40447"/>
                    <a:pt x="3571" y="40508"/>
                    <a:pt x="4548" y="40508"/>
                  </a:cubicBezTo>
                  <a:cubicBezTo>
                    <a:pt x="4719" y="40508"/>
                    <a:pt x="4883" y="40506"/>
                    <a:pt x="5040" y="40504"/>
                  </a:cubicBezTo>
                  <a:lnTo>
                    <a:pt x="5047" y="40516"/>
                  </a:lnTo>
                  <a:cubicBezTo>
                    <a:pt x="5104" y="41488"/>
                    <a:pt x="4893" y="42440"/>
                    <a:pt x="4437" y="43268"/>
                  </a:cubicBezTo>
                  <a:cubicBezTo>
                    <a:pt x="4343" y="43442"/>
                    <a:pt x="4219" y="43612"/>
                    <a:pt x="4087" y="43794"/>
                  </a:cubicBezTo>
                  <a:cubicBezTo>
                    <a:pt x="3785" y="44207"/>
                    <a:pt x="3476" y="44633"/>
                    <a:pt x="3474" y="45137"/>
                  </a:cubicBezTo>
                  <a:cubicBezTo>
                    <a:pt x="3466" y="46155"/>
                    <a:pt x="4489" y="46408"/>
                    <a:pt x="5183" y="46576"/>
                  </a:cubicBezTo>
                  <a:lnTo>
                    <a:pt x="5045" y="46685"/>
                  </a:lnTo>
                  <a:lnTo>
                    <a:pt x="5132" y="46748"/>
                  </a:lnTo>
                  <a:cubicBezTo>
                    <a:pt x="4299" y="47012"/>
                    <a:pt x="3697" y="47746"/>
                    <a:pt x="3654" y="48558"/>
                  </a:cubicBezTo>
                  <a:cubicBezTo>
                    <a:pt x="3615" y="49221"/>
                    <a:pt x="3984" y="49651"/>
                    <a:pt x="4339" y="50067"/>
                  </a:cubicBezTo>
                  <a:cubicBezTo>
                    <a:pt x="4462" y="50208"/>
                    <a:pt x="4587" y="50357"/>
                    <a:pt x="4698" y="50513"/>
                  </a:cubicBezTo>
                  <a:cubicBezTo>
                    <a:pt x="5284" y="51339"/>
                    <a:pt x="5099" y="52243"/>
                    <a:pt x="4798" y="53338"/>
                  </a:cubicBezTo>
                  <a:cubicBezTo>
                    <a:pt x="4431" y="54675"/>
                    <a:pt x="4263" y="56068"/>
                    <a:pt x="5528" y="57200"/>
                  </a:cubicBezTo>
                  <a:cubicBezTo>
                    <a:pt x="6767" y="58305"/>
                    <a:pt x="8525" y="58497"/>
                    <a:pt x="10083" y="58542"/>
                  </a:cubicBezTo>
                  <a:cubicBezTo>
                    <a:pt x="11172" y="58569"/>
                    <a:pt x="12279" y="58569"/>
                    <a:pt x="13351" y="58569"/>
                  </a:cubicBezTo>
                  <a:cubicBezTo>
                    <a:pt x="13838" y="58569"/>
                    <a:pt x="14324" y="58569"/>
                    <a:pt x="14810" y="58573"/>
                  </a:cubicBezTo>
                  <a:cubicBezTo>
                    <a:pt x="15147" y="58573"/>
                    <a:pt x="15501" y="58558"/>
                    <a:pt x="15873" y="58543"/>
                  </a:cubicBezTo>
                  <a:cubicBezTo>
                    <a:pt x="16238" y="58527"/>
                    <a:pt x="16608" y="58511"/>
                    <a:pt x="16971" y="58511"/>
                  </a:cubicBezTo>
                  <a:cubicBezTo>
                    <a:pt x="17566" y="58511"/>
                    <a:pt x="18143" y="58553"/>
                    <a:pt x="18655" y="58707"/>
                  </a:cubicBezTo>
                  <a:cubicBezTo>
                    <a:pt x="19524" y="58966"/>
                    <a:pt x="19587" y="59674"/>
                    <a:pt x="19661" y="60494"/>
                  </a:cubicBezTo>
                  <a:lnTo>
                    <a:pt x="19669" y="60586"/>
                  </a:lnTo>
                  <a:cubicBezTo>
                    <a:pt x="19806" y="62088"/>
                    <a:pt x="19915" y="63578"/>
                    <a:pt x="19995" y="65016"/>
                  </a:cubicBezTo>
                  <a:cubicBezTo>
                    <a:pt x="20153" y="67845"/>
                    <a:pt x="20217" y="70777"/>
                    <a:pt x="20183" y="73729"/>
                  </a:cubicBezTo>
                  <a:lnTo>
                    <a:pt x="20028" y="73933"/>
                  </a:lnTo>
                  <a:lnTo>
                    <a:pt x="20481" y="73976"/>
                  </a:lnTo>
                  <a:lnTo>
                    <a:pt x="20501" y="73965"/>
                  </a:lnTo>
                  <a:cubicBezTo>
                    <a:pt x="21244" y="73984"/>
                    <a:pt x="21997" y="74012"/>
                    <a:pt x="22727" y="74040"/>
                  </a:cubicBezTo>
                  <a:cubicBezTo>
                    <a:pt x="24023" y="74087"/>
                    <a:pt x="25358" y="74138"/>
                    <a:pt x="26686" y="74138"/>
                  </a:cubicBezTo>
                  <a:cubicBezTo>
                    <a:pt x="26863" y="74138"/>
                    <a:pt x="27042" y="74138"/>
                    <a:pt x="27215" y="74132"/>
                  </a:cubicBezTo>
                  <a:cubicBezTo>
                    <a:pt x="29326" y="74109"/>
                    <a:pt x="31456" y="74017"/>
                    <a:pt x="33634" y="73918"/>
                  </a:cubicBezTo>
                  <a:cubicBezTo>
                    <a:pt x="34121" y="73897"/>
                    <a:pt x="34610" y="73873"/>
                    <a:pt x="35098" y="73851"/>
                  </a:cubicBezTo>
                  <a:cubicBezTo>
                    <a:pt x="37528" y="73737"/>
                    <a:pt x="40012" y="73620"/>
                    <a:pt x="42491" y="73620"/>
                  </a:cubicBezTo>
                  <a:cubicBezTo>
                    <a:pt x="43813" y="73620"/>
                    <a:pt x="45133" y="73653"/>
                    <a:pt x="46444" y="73737"/>
                  </a:cubicBezTo>
                  <a:lnTo>
                    <a:pt x="46624" y="73749"/>
                  </a:lnTo>
                  <a:lnTo>
                    <a:pt x="46593" y="73572"/>
                  </a:lnTo>
                  <a:cubicBezTo>
                    <a:pt x="46382" y="72376"/>
                    <a:pt x="46101" y="68633"/>
                    <a:pt x="46099" y="68337"/>
                  </a:cubicBezTo>
                  <a:cubicBezTo>
                    <a:pt x="46091" y="66635"/>
                    <a:pt x="46201" y="64904"/>
                    <a:pt x="46308" y="63231"/>
                  </a:cubicBezTo>
                  <a:lnTo>
                    <a:pt x="46355" y="62489"/>
                  </a:lnTo>
                  <a:cubicBezTo>
                    <a:pt x="46421" y="61439"/>
                    <a:pt x="46484" y="60390"/>
                    <a:pt x="46545" y="59340"/>
                  </a:cubicBezTo>
                  <a:cubicBezTo>
                    <a:pt x="46725" y="56317"/>
                    <a:pt x="46911" y="53194"/>
                    <a:pt x="47174" y="50130"/>
                  </a:cubicBezTo>
                  <a:lnTo>
                    <a:pt x="47209" y="50076"/>
                  </a:lnTo>
                  <a:lnTo>
                    <a:pt x="47179" y="50006"/>
                  </a:lnTo>
                  <a:lnTo>
                    <a:pt x="47179" y="50006"/>
                  </a:lnTo>
                  <a:cubicBezTo>
                    <a:pt x="48475" y="50837"/>
                    <a:pt x="49920" y="51396"/>
                    <a:pt x="51473" y="51669"/>
                  </a:cubicBezTo>
                  <a:lnTo>
                    <a:pt x="51772" y="51721"/>
                  </a:lnTo>
                  <a:lnTo>
                    <a:pt x="51620" y="51458"/>
                  </a:lnTo>
                  <a:cubicBezTo>
                    <a:pt x="50144" y="48914"/>
                    <a:pt x="50061" y="45833"/>
                    <a:pt x="51385" y="43226"/>
                  </a:cubicBezTo>
                  <a:cubicBezTo>
                    <a:pt x="51390" y="43223"/>
                    <a:pt x="51406" y="43225"/>
                    <a:pt x="51406" y="43223"/>
                  </a:cubicBezTo>
                  <a:cubicBezTo>
                    <a:pt x="51595" y="43551"/>
                    <a:pt x="51821" y="43841"/>
                    <a:pt x="52099" y="44109"/>
                  </a:cubicBezTo>
                  <a:lnTo>
                    <a:pt x="52249" y="44255"/>
                  </a:lnTo>
                  <a:lnTo>
                    <a:pt x="52328" y="44062"/>
                  </a:lnTo>
                  <a:cubicBezTo>
                    <a:pt x="54038" y="39831"/>
                    <a:pt x="54978" y="35409"/>
                    <a:pt x="55120" y="30927"/>
                  </a:cubicBezTo>
                  <a:cubicBezTo>
                    <a:pt x="55125" y="30920"/>
                    <a:pt x="55144" y="30910"/>
                    <a:pt x="55144" y="30906"/>
                  </a:cubicBezTo>
                  <a:cubicBezTo>
                    <a:pt x="55405" y="31418"/>
                    <a:pt x="55667" y="31929"/>
                    <a:pt x="55930" y="32442"/>
                  </a:cubicBezTo>
                  <a:lnTo>
                    <a:pt x="56097" y="32766"/>
                  </a:lnTo>
                  <a:lnTo>
                    <a:pt x="56193" y="32413"/>
                  </a:lnTo>
                  <a:cubicBezTo>
                    <a:pt x="57457" y="27787"/>
                    <a:pt x="57151" y="22677"/>
                    <a:pt x="55226" y="16348"/>
                  </a:cubicBezTo>
                  <a:cubicBezTo>
                    <a:pt x="55229" y="16346"/>
                    <a:pt x="55240" y="16339"/>
                    <a:pt x="55255" y="16338"/>
                  </a:cubicBezTo>
                  <a:lnTo>
                    <a:pt x="58556" y="16022"/>
                  </a:lnTo>
                  <a:lnTo>
                    <a:pt x="58331" y="15808"/>
                  </a:lnTo>
                  <a:cubicBezTo>
                    <a:pt x="57041" y="14583"/>
                    <a:pt x="55529" y="13616"/>
                    <a:pt x="53833" y="12933"/>
                  </a:cubicBezTo>
                  <a:cubicBezTo>
                    <a:pt x="54390" y="11200"/>
                    <a:pt x="53943" y="9368"/>
                    <a:pt x="52638" y="8032"/>
                  </a:cubicBezTo>
                  <a:lnTo>
                    <a:pt x="52433" y="7823"/>
                  </a:lnTo>
                  <a:lnTo>
                    <a:pt x="52396" y="8114"/>
                  </a:lnTo>
                  <a:cubicBezTo>
                    <a:pt x="52259" y="9174"/>
                    <a:pt x="51795" y="10132"/>
                    <a:pt x="51014" y="10964"/>
                  </a:cubicBezTo>
                  <a:lnTo>
                    <a:pt x="50953" y="10940"/>
                  </a:lnTo>
                  <a:cubicBezTo>
                    <a:pt x="49798" y="7540"/>
                    <a:pt x="47346" y="4711"/>
                    <a:pt x="43860" y="2759"/>
                  </a:cubicBezTo>
                  <a:cubicBezTo>
                    <a:pt x="40710" y="997"/>
                    <a:pt x="36794" y="17"/>
                    <a:pt x="32831" y="1"/>
                  </a:cubicBezTo>
                  <a:lnTo>
                    <a:pt x="324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6337610" y="1365866"/>
              <a:ext cx="1836021" cy="1756451"/>
            </a:xfrm>
            <a:custGeom>
              <a:rect b="b" l="l" r="r" t="t"/>
              <a:pathLst>
                <a:path extrusionOk="0" h="31169" w="32581">
                  <a:moveTo>
                    <a:pt x="20108" y="280"/>
                  </a:moveTo>
                  <a:cubicBezTo>
                    <a:pt x="20502" y="280"/>
                    <a:pt x="20641" y="362"/>
                    <a:pt x="20641" y="950"/>
                  </a:cubicBezTo>
                  <a:cubicBezTo>
                    <a:pt x="20640" y="1835"/>
                    <a:pt x="20640" y="2723"/>
                    <a:pt x="20641" y="3608"/>
                  </a:cubicBezTo>
                  <a:cubicBezTo>
                    <a:pt x="20356" y="3375"/>
                    <a:pt x="19989" y="3273"/>
                    <a:pt x="19604" y="3273"/>
                  </a:cubicBezTo>
                  <a:cubicBezTo>
                    <a:pt x="18732" y="3273"/>
                    <a:pt x="17764" y="3799"/>
                    <a:pt x="17438" y="4529"/>
                  </a:cubicBezTo>
                  <a:cubicBezTo>
                    <a:pt x="17191" y="5079"/>
                    <a:pt x="17358" y="5664"/>
                    <a:pt x="17788" y="6065"/>
                  </a:cubicBezTo>
                  <a:cubicBezTo>
                    <a:pt x="18185" y="6433"/>
                    <a:pt x="18680" y="6552"/>
                    <a:pt x="19190" y="6552"/>
                  </a:cubicBezTo>
                  <a:cubicBezTo>
                    <a:pt x="19524" y="6552"/>
                    <a:pt x="19865" y="6501"/>
                    <a:pt x="20188" y="6436"/>
                  </a:cubicBezTo>
                  <a:lnTo>
                    <a:pt x="20188" y="6436"/>
                  </a:lnTo>
                  <a:cubicBezTo>
                    <a:pt x="20172" y="7315"/>
                    <a:pt x="20126" y="8191"/>
                    <a:pt x="20058" y="9066"/>
                  </a:cubicBezTo>
                  <a:cubicBezTo>
                    <a:pt x="19925" y="9031"/>
                    <a:pt x="19773" y="9024"/>
                    <a:pt x="19629" y="9024"/>
                  </a:cubicBezTo>
                  <a:cubicBezTo>
                    <a:pt x="19534" y="9024"/>
                    <a:pt x="19443" y="9027"/>
                    <a:pt x="19362" y="9027"/>
                  </a:cubicBezTo>
                  <a:cubicBezTo>
                    <a:pt x="19339" y="9027"/>
                    <a:pt x="19316" y="9026"/>
                    <a:pt x="19295" y="9026"/>
                  </a:cubicBezTo>
                  <a:cubicBezTo>
                    <a:pt x="19140" y="9019"/>
                    <a:pt x="18986" y="9016"/>
                    <a:pt x="18831" y="9016"/>
                  </a:cubicBezTo>
                  <a:cubicBezTo>
                    <a:pt x="18398" y="9016"/>
                    <a:pt x="17965" y="9041"/>
                    <a:pt x="17533" y="9094"/>
                  </a:cubicBezTo>
                  <a:cubicBezTo>
                    <a:pt x="17474" y="9101"/>
                    <a:pt x="17449" y="9147"/>
                    <a:pt x="17447" y="9197"/>
                  </a:cubicBezTo>
                  <a:cubicBezTo>
                    <a:pt x="17431" y="9193"/>
                    <a:pt x="17416" y="9191"/>
                    <a:pt x="17400" y="9191"/>
                  </a:cubicBezTo>
                  <a:cubicBezTo>
                    <a:pt x="17316" y="9191"/>
                    <a:pt x="17238" y="9251"/>
                    <a:pt x="17271" y="9356"/>
                  </a:cubicBezTo>
                  <a:cubicBezTo>
                    <a:pt x="17442" y="9895"/>
                    <a:pt x="17569" y="10466"/>
                    <a:pt x="17379" y="11021"/>
                  </a:cubicBezTo>
                  <a:cubicBezTo>
                    <a:pt x="17185" y="11588"/>
                    <a:pt x="16716" y="11954"/>
                    <a:pt x="16148" y="11954"/>
                  </a:cubicBezTo>
                  <a:cubicBezTo>
                    <a:pt x="16060" y="11954"/>
                    <a:pt x="15969" y="11945"/>
                    <a:pt x="15877" y="11927"/>
                  </a:cubicBezTo>
                  <a:cubicBezTo>
                    <a:pt x="14573" y="11667"/>
                    <a:pt x="14424" y="10247"/>
                    <a:pt x="14797" y="9203"/>
                  </a:cubicBezTo>
                  <a:cubicBezTo>
                    <a:pt x="14823" y="9126"/>
                    <a:pt x="14751" y="9061"/>
                    <a:pt x="14684" y="9061"/>
                  </a:cubicBezTo>
                  <a:cubicBezTo>
                    <a:pt x="14678" y="9061"/>
                    <a:pt x="14672" y="9062"/>
                    <a:pt x="14666" y="9063"/>
                  </a:cubicBezTo>
                  <a:cubicBezTo>
                    <a:pt x="14645" y="9034"/>
                    <a:pt x="14612" y="9013"/>
                    <a:pt x="14567" y="9010"/>
                  </a:cubicBezTo>
                  <a:cubicBezTo>
                    <a:pt x="14366" y="8995"/>
                    <a:pt x="14165" y="8988"/>
                    <a:pt x="13963" y="8988"/>
                  </a:cubicBezTo>
                  <a:cubicBezTo>
                    <a:pt x="13578" y="8988"/>
                    <a:pt x="13192" y="9013"/>
                    <a:pt x="12808" y="9051"/>
                  </a:cubicBezTo>
                  <a:cubicBezTo>
                    <a:pt x="12621" y="9070"/>
                    <a:pt x="12317" y="9058"/>
                    <a:pt x="12083" y="9128"/>
                  </a:cubicBezTo>
                  <a:cubicBezTo>
                    <a:pt x="12136" y="8184"/>
                    <a:pt x="12185" y="7239"/>
                    <a:pt x="12228" y="6297"/>
                  </a:cubicBezTo>
                  <a:cubicBezTo>
                    <a:pt x="12676" y="6501"/>
                    <a:pt x="13157" y="6660"/>
                    <a:pt x="13639" y="6660"/>
                  </a:cubicBezTo>
                  <a:cubicBezTo>
                    <a:pt x="13900" y="6660"/>
                    <a:pt x="14161" y="6613"/>
                    <a:pt x="14417" y="6503"/>
                  </a:cubicBezTo>
                  <a:cubicBezTo>
                    <a:pt x="15040" y="6235"/>
                    <a:pt x="15439" y="5658"/>
                    <a:pt x="15378" y="4970"/>
                  </a:cubicBezTo>
                  <a:cubicBezTo>
                    <a:pt x="15277" y="3839"/>
                    <a:pt x="14373" y="3357"/>
                    <a:pt x="13417" y="3357"/>
                  </a:cubicBezTo>
                  <a:cubicBezTo>
                    <a:pt x="13055" y="3357"/>
                    <a:pt x="12686" y="3426"/>
                    <a:pt x="12350" y="3556"/>
                  </a:cubicBezTo>
                  <a:cubicBezTo>
                    <a:pt x="12366" y="2581"/>
                    <a:pt x="12322" y="1612"/>
                    <a:pt x="12223" y="642"/>
                  </a:cubicBezTo>
                  <a:cubicBezTo>
                    <a:pt x="13024" y="591"/>
                    <a:pt x="13824" y="541"/>
                    <a:pt x="14624" y="490"/>
                  </a:cubicBezTo>
                  <a:lnTo>
                    <a:pt x="14624" y="490"/>
                  </a:lnTo>
                  <a:cubicBezTo>
                    <a:pt x="14505" y="1718"/>
                    <a:pt x="15373" y="2849"/>
                    <a:pt x="16635" y="2849"/>
                  </a:cubicBezTo>
                  <a:cubicBezTo>
                    <a:pt x="16737" y="2849"/>
                    <a:pt x="16841" y="2842"/>
                    <a:pt x="16948" y="2826"/>
                  </a:cubicBezTo>
                  <a:cubicBezTo>
                    <a:pt x="18094" y="2663"/>
                    <a:pt x="18907" y="1434"/>
                    <a:pt x="18375" y="399"/>
                  </a:cubicBezTo>
                  <a:cubicBezTo>
                    <a:pt x="18830" y="341"/>
                    <a:pt x="19287" y="301"/>
                    <a:pt x="19748" y="289"/>
                  </a:cubicBezTo>
                  <a:cubicBezTo>
                    <a:pt x="19886" y="286"/>
                    <a:pt x="20006" y="280"/>
                    <a:pt x="20108" y="280"/>
                  </a:cubicBezTo>
                  <a:close/>
                  <a:moveTo>
                    <a:pt x="14526" y="9279"/>
                  </a:moveTo>
                  <a:cubicBezTo>
                    <a:pt x="14044" y="10445"/>
                    <a:pt x="14463" y="11964"/>
                    <a:pt x="15845" y="12220"/>
                  </a:cubicBezTo>
                  <a:cubicBezTo>
                    <a:pt x="15948" y="12239"/>
                    <a:pt x="16050" y="12249"/>
                    <a:pt x="16151" y="12249"/>
                  </a:cubicBezTo>
                  <a:cubicBezTo>
                    <a:pt x="16640" y="12249"/>
                    <a:pt x="17096" y="12027"/>
                    <a:pt x="17396" y="11615"/>
                  </a:cubicBezTo>
                  <a:cubicBezTo>
                    <a:pt x="17888" y="10946"/>
                    <a:pt x="17815" y="10075"/>
                    <a:pt x="17560" y="9327"/>
                  </a:cubicBezTo>
                  <a:cubicBezTo>
                    <a:pt x="17935" y="9314"/>
                    <a:pt x="18311" y="9299"/>
                    <a:pt x="18687" y="9299"/>
                  </a:cubicBezTo>
                  <a:cubicBezTo>
                    <a:pt x="18742" y="9299"/>
                    <a:pt x="18796" y="9300"/>
                    <a:pt x="18851" y="9300"/>
                  </a:cubicBezTo>
                  <a:cubicBezTo>
                    <a:pt x="18856" y="9300"/>
                    <a:pt x="18861" y="9300"/>
                    <a:pt x="18865" y="9300"/>
                  </a:cubicBezTo>
                  <a:cubicBezTo>
                    <a:pt x="18996" y="9300"/>
                    <a:pt x="19189" y="9284"/>
                    <a:pt x="19387" y="9284"/>
                  </a:cubicBezTo>
                  <a:cubicBezTo>
                    <a:pt x="19676" y="9284"/>
                    <a:pt x="19976" y="9319"/>
                    <a:pt x="20104" y="9492"/>
                  </a:cubicBezTo>
                  <a:cubicBezTo>
                    <a:pt x="20105" y="9522"/>
                    <a:pt x="20119" y="9550"/>
                    <a:pt x="20142" y="9569"/>
                  </a:cubicBezTo>
                  <a:cubicBezTo>
                    <a:pt x="20188" y="9718"/>
                    <a:pt x="20129" y="10028"/>
                    <a:pt x="20126" y="10163"/>
                  </a:cubicBezTo>
                  <a:cubicBezTo>
                    <a:pt x="20125" y="10370"/>
                    <a:pt x="20121" y="10579"/>
                    <a:pt x="20120" y="10786"/>
                  </a:cubicBezTo>
                  <a:cubicBezTo>
                    <a:pt x="20115" y="11201"/>
                    <a:pt x="20106" y="11617"/>
                    <a:pt x="20113" y="12034"/>
                  </a:cubicBezTo>
                  <a:cubicBezTo>
                    <a:pt x="20113" y="12126"/>
                    <a:pt x="20186" y="12173"/>
                    <a:pt x="20256" y="12173"/>
                  </a:cubicBezTo>
                  <a:cubicBezTo>
                    <a:pt x="20269" y="12173"/>
                    <a:pt x="20283" y="12171"/>
                    <a:pt x="20296" y="12167"/>
                  </a:cubicBezTo>
                  <a:lnTo>
                    <a:pt x="20296" y="12167"/>
                  </a:lnTo>
                  <a:cubicBezTo>
                    <a:pt x="20213" y="12250"/>
                    <a:pt x="20276" y="12391"/>
                    <a:pt x="20385" y="12391"/>
                  </a:cubicBezTo>
                  <a:cubicBezTo>
                    <a:pt x="20405" y="12391"/>
                    <a:pt x="20426" y="12386"/>
                    <a:pt x="20447" y="12376"/>
                  </a:cubicBezTo>
                  <a:cubicBezTo>
                    <a:pt x="20801" y="12212"/>
                    <a:pt x="21243" y="12114"/>
                    <a:pt x="21678" y="12114"/>
                  </a:cubicBezTo>
                  <a:cubicBezTo>
                    <a:pt x="22542" y="12114"/>
                    <a:pt x="23382" y="12498"/>
                    <a:pt x="23469" y="13500"/>
                  </a:cubicBezTo>
                  <a:cubicBezTo>
                    <a:pt x="23555" y="14491"/>
                    <a:pt x="22673" y="14927"/>
                    <a:pt x="21800" y="14927"/>
                  </a:cubicBezTo>
                  <a:cubicBezTo>
                    <a:pt x="21400" y="14927"/>
                    <a:pt x="21002" y="14835"/>
                    <a:pt x="20699" y="14663"/>
                  </a:cubicBezTo>
                  <a:cubicBezTo>
                    <a:pt x="20683" y="14654"/>
                    <a:pt x="20666" y="14650"/>
                    <a:pt x="20649" y="14650"/>
                  </a:cubicBezTo>
                  <a:cubicBezTo>
                    <a:pt x="20588" y="14650"/>
                    <a:pt x="20531" y="14705"/>
                    <a:pt x="20538" y="14762"/>
                  </a:cubicBezTo>
                  <a:cubicBezTo>
                    <a:pt x="20476" y="14780"/>
                    <a:pt x="20425" y="14833"/>
                    <a:pt x="20439" y="14916"/>
                  </a:cubicBezTo>
                  <a:cubicBezTo>
                    <a:pt x="20517" y="15387"/>
                    <a:pt x="20600" y="15850"/>
                    <a:pt x="20612" y="16328"/>
                  </a:cubicBezTo>
                  <a:cubicBezTo>
                    <a:pt x="20620" y="16670"/>
                    <a:pt x="20699" y="17446"/>
                    <a:pt x="20373" y="17681"/>
                  </a:cubicBezTo>
                  <a:cubicBezTo>
                    <a:pt x="20242" y="17774"/>
                    <a:pt x="19853" y="17741"/>
                    <a:pt x="19702" y="17757"/>
                  </a:cubicBezTo>
                  <a:cubicBezTo>
                    <a:pt x="19477" y="17775"/>
                    <a:pt x="19250" y="17793"/>
                    <a:pt x="19025" y="17803"/>
                  </a:cubicBezTo>
                  <a:cubicBezTo>
                    <a:pt x="18685" y="17819"/>
                    <a:pt x="18342" y="17809"/>
                    <a:pt x="18005" y="17840"/>
                  </a:cubicBezTo>
                  <a:cubicBezTo>
                    <a:pt x="18313" y="17162"/>
                    <a:pt x="18491" y="16400"/>
                    <a:pt x="18172" y="15690"/>
                  </a:cubicBezTo>
                  <a:cubicBezTo>
                    <a:pt x="17916" y="15126"/>
                    <a:pt x="17397" y="14761"/>
                    <a:pt x="16782" y="14761"/>
                  </a:cubicBezTo>
                  <a:cubicBezTo>
                    <a:pt x="16742" y="14761"/>
                    <a:pt x="16702" y="14762"/>
                    <a:pt x="16661" y="14765"/>
                  </a:cubicBezTo>
                  <a:cubicBezTo>
                    <a:pt x="15139" y="14882"/>
                    <a:pt x="14680" y="16523"/>
                    <a:pt x="15131" y="17767"/>
                  </a:cubicBezTo>
                  <a:cubicBezTo>
                    <a:pt x="14463" y="17805"/>
                    <a:pt x="13796" y="17823"/>
                    <a:pt x="13129" y="17823"/>
                  </a:cubicBezTo>
                  <a:cubicBezTo>
                    <a:pt x="12787" y="17823"/>
                    <a:pt x="12445" y="17818"/>
                    <a:pt x="12102" y="17809"/>
                  </a:cubicBezTo>
                  <a:cubicBezTo>
                    <a:pt x="12139" y="16849"/>
                    <a:pt x="12211" y="15880"/>
                    <a:pt x="12175" y="14919"/>
                  </a:cubicBezTo>
                  <a:lnTo>
                    <a:pt x="12175" y="14919"/>
                  </a:lnTo>
                  <a:cubicBezTo>
                    <a:pt x="12543" y="15107"/>
                    <a:pt x="12995" y="15211"/>
                    <a:pt x="13435" y="15211"/>
                  </a:cubicBezTo>
                  <a:cubicBezTo>
                    <a:pt x="14371" y="15211"/>
                    <a:pt x="15258" y="14745"/>
                    <a:pt x="15194" y="13633"/>
                  </a:cubicBezTo>
                  <a:cubicBezTo>
                    <a:pt x="15127" y="12445"/>
                    <a:pt x="14111" y="11894"/>
                    <a:pt x="13073" y="11894"/>
                  </a:cubicBezTo>
                  <a:cubicBezTo>
                    <a:pt x="12754" y="11894"/>
                    <a:pt x="12434" y="11946"/>
                    <a:pt x="12138" y="12047"/>
                  </a:cubicBezTo>
                  <a:cubicBezTo>
                    <a:pt x="12129" y="11640"/>
                    <a:pt x="12069" y="11237"/>
                    <a:pt x="12043" y="10828"/>
                  </a:cubicBezTo>
                  <a:cubicBezTo>
                    <a:pt x="12025" y="10529"/>
                    <a:pt x="11887" y="9869"/>
                    <a:pt x="12020" y="9593"/>
                  </a:cubicBezTo>
                  <a:cubicBezTo>
                    <a:pt x="12176" y="9267"/>
                    <a:pt x="12946" y="9324"/>
                    <a:pt x="13235" y="9304"/>
                  </a:cubicBezTo>
                  <a:cubicBezTo>
                    <a:pt x="13666" y="9278"/>
                    <a:pt x="14097" y="9283"/>
                    <a:pt x="14526" y="9279"/>
                  </a:cubicBezTo>
                  <a:close/>
                  <a:moveTo>
                    <a:pt x="21481" y="9589"/>
                  </a:moveTo>
                  <a:cubicBezTo>
                    <a:pt x="22280" y="9589"/>
                    <a:pt x="23079" y="9599"/>
                    <a:pt x="23879" y="9633"/>
                  </a:cubicBezTo>
                  <a:cubicBezTo>
                    <a:pt x="23123" y="10629"/>
                    <a:pt x="23649" y="12185"/>
                    <a:pt x="25041" y="12236"/>
                  </a:cubicBezTo>
                  <a:cubicBezTo>
                    <a:pt x="25065" y="12237"/>
                    <a:pt x="25088" y="12238"/>
                    <a:pt x="25112" y="12238"/>
                  </a:cubicBezTo>
                  <a:cubicBezTo>
                    <a:pt x="26465" y="12238"/>
                    <a:pt x="27049" y="10723"/>
                    <a:pt x="26363" y="9701"/>
                  </a:cubicBezTo>
                  <a:cubicBezTo>
                    <a:pt x="26784" y="9697"/>
                    <a:pt x="27205" y="9695"/>
                    <a:pt x="27624" y="9692"/>
                  </a:cubicBezTo>
                  <a:cubicBezTo>
                    <a:pt x="27802" y="9692"/>
                    <a:pt x="28363" y="9615"/>
                    <a:pt x="28771" y="9615"/>
                  </a:cubicBezTo>
                  <a:cubicBezTo>
                    <a:pt x="28964" y="9615"/>
                    <a:pt x="29123" y="9632"/>
                    <a:pt x="29191" y="9683"/>
                  </a:cubicBezTo>
                  <a:cubicBezTo>
                    <a:pt x="29488" y="9906"/>
                    <a:pt x="29258" y="10631"/>
                    <a:pt x="29238" y="10966"/>
                  </a:cubicBezTo>
                  <a:cubicBezTo>
                    <a:pt x="29207" y="11552"/>
                    <a:pt x="29202" y="12139"/>
                    <a:pt x="29213" y="12728"/>
                  </a:cubicBezTo>
                  <a:cubicBezTo>
                    <a:pt x="29215" y="12815"/>
                    <a:pt x="29286" y="12879"/>
                    <a:pt x="29362" y="12879"/>
                  </a:cubicBezTo>
                  <a:cubicBezTo>
                    <a:pt x="29394" y="12879"/>
                    <a:pt x="29427" y="12867"/>
                    <a:pt x="29456" y="12841"/>
                  </a:cubicBezTo>
                  <a:cubicBezTo>
                    <a:pt x="29793" y="12538"/>
                    <a:pt x="30194" y="12401"/>
                    <a:pt x="30584" y="12401"/>
                  </a:cubicBezTo>
                  <a:cubicBezTo>
                    <a:pt x="31450" y="12401"/>
                    <a:pt x="32264" y="13074"/>
                    <a:pt x="32219" y="14108"/>
                  </a:cubicBezTo>
                  <a:cubicBezTo>
                    <a:pt x="32170" y="15169"/>
                    <a:pt x="31331" y="15754"/>
                    <a:pt x="30437" y="15754"/>
                  </a:cubicBezTo>
                  <a:cubicBezTo>
                    <a:pt x="30034" y="15754"/>
                    <a:pt x="29619" y="15635"/>
                    <a:pt x="29261" y="15387"/>
                  </a:cubicBezTo>
                  <a:cubicBezTo>
                    <a:pt x="29236" y="15370"/>
                    <a:pt x="29210" y="15363"/>
                    <a:pt x="29185" y="15363"/>
                  </a:cubicBezTo>
                  <a:cubicBezTo>
                    <a:pt x="29112" y="15363"/>
                    <a:pt x="29044" y="15426"/>
                    <a:pt x="29037" y="15503"/>
                  </a:cubicBezTo>
                  <a:cubicBezTo>
                    <a:pt x="28997" y="15897"/>
                    <a:pt x="28963" y="16293"/>
                    <a:pt x="28937" y="16690"/>
                  </a:cubicBezTo>
                  <a:cubicBezTo>
                    <a:pt x="28916" y="16993"/>
                    <a:pt x="29002" y="17765"/>
                    <a:pt x="28799" y="17953"/>
                  </a:cubicBezTo>
                  <a:cubicBezTo>
                    <a:pt x="28719" y="18028"/>
                    <a:pt x="28565" y="18051"/>
                    <a:pt x="28390" y="18051"/>
                  </a:cubicBezTo>
                  <a:cubicBezTo>
                    <a:pt x="28110" y="18051"/>
                    <a:pt x="27776" y="17991"/>
                    <a:pt x="27601" y="17984"/>
                  </a:cubicBezTo>
                  <a:cubicBezTo>
                    <a:pt x="27206" y="17969"/>
                    <a:pt x="26809" y="17954"/>
                    <a:pt x="26413" y="17939"/>
                  </a:cubicBezTo>
                  <a:cubicBezTo>
                    <a:pt x="26778" y="17305"/>
                    <a:pt x="27062" y="16588"/>
                    <a:pt x="26623" y="15909"/>
                  </a:cubicBezTo>
                  <a:cubicBezTo>
                    <a:pt x="26305" y="15422"/>
                    <a:pt x="25705" y="15115"/>
                    <a:pt x="25124" y="15115"/>
                  </a:cubicBezTo>
                  <a:cubicBezTo>
                    <a:pt x="25096" y="15115"/>
                    <a:pt x="25068" y="15115"/>
                    <a:pt x="25039" y="15117"/>
                  </a:cubicBezTo>
                  <a:cubicBezTo>
                    <a:pt x="23654" y="15194"/>
                    <a:pt x="23196" y="16827"/>
                    <a:pt x="23730" y="17912"/>
                  </a:cubicBezTo>
                  <a:cubicBezTo>
                    <a:pt x="22744" y="17909"/>
                    <a:pt x="21757" y="17881"/>
                    <a:pt x="20771" y="17821"/>
                  </a:cubicBezTo>
                  <a:cubicBezTo>
                    <a:pt x="20938" y="16869"/>
                    <a:pt x="20962" y="15874"/>
                    <a:pt x="20713" y="14933"/>
                  </a:cubicBezTo>
                  <a:lnTo>
                    <a:pt x="20713" y="14933"/>
                  </a:lnTo>
                  <a:cubicBezTo>
                    <a:pt x="21023" y="15140"/>
                    <a:pt x="21411" y="15239"/>
                    <a:pt x="21805" y="15239"/>
                  </a:cubicBezTo>
                  <a:cubicBezTo>
                    <a:pt x="22755" y="15239"/>
                    <a:pt x="23742" y="14665"/>
                    <a:pt x="23771" y="13665"/>
                  </a:cubicBezTo>
                  <a:cubicBezTo>
                    <a:pt x="23807" y="12440"/>
                    <a:pt x="22698" y="11807"/>
                    <a:pt x="21606" y="11807"/>
                  </a:cubicBezTo>
                  <a:cubicBezTo>
                    <a:pt x="21162" y="11807"/>
                    <a:pt x="20720" y="11911"/>
                    <a:pt x="20360" y="12123"/>
                  </a:cubicBezTo>
                  <a:cubicBezTo>
                    <a:pt x="20377" y="12103"/>
                    <a:pt x="20388" y="12077"/>
                    <a:pt x="20389" y="12045"/>
                  </a:cubicBezTo>
                  <a:cubicBezTo>
                    <a:pt x="20411" y="11456"/>
                    <a:pt x="20408" y="10865"/>
                    <a:pt x="20413" y="10278"/>
                  </a:cubicBezTo>
                  <a:cubicBezTo>
                    <a:pt x="20415" y="10102"/>
                    <a:pt x="20460" y="9832"/>
                    <a:pt x="20442" y="9593"/>
                  </a:cubicBezTo>
                  <a:cubicBezTo>
                    <a:pt x="20789" y="9591"/>
                    <a:pt x="21135" y="9589"/>
                    <a:pt x="21481" y="9589"/>
                  </a:cubicBezTo>
                  <a:close/>
                  <a:moveTo>
                    <a:pt x="16770" y="15051"/>
                  </a:moveTo>
                  <a:cubicBezTo>
                    <a:pt x="17267" y="15051"/>
                    <a:pt x="17700" y="15336"/>
                    <a:pt x="17913" y="15826"/>
                  </a:cubicBezTo>
                  <a:cubicBezTo>
                    <a:pt x="18211" y="16504"/>
                    <a:pt x="17981" y="17241"/>
                    <a:pt x="17671" y="17867"/>
                  </a:cubicBezTo>
                  <a:cubicBezTo>
                    <a:pt x="17613" y="17982"/>
                    <a:pt x="17712" y="18092"/>
                    <a:pt x="17806" y="18092"/>
                  </a:cubicBezTo>
                  <a:cubicBezTo>
                    <a:pt x="17841" y="18092"/>
                    <a:pt x="17875" y="18077"/>
                    <a:pt x="17900" y="18042"/>
                  </a:cubicBezTo>
                  <a:cubicBezTo>
                    <a:pt x="18178" y="18093"/>
                    <a:pt x="18467" y="18113"/>
                    <a:pt x="18760" y="18113"/>
                  </a:cubicBezTo>
                  <a:cubicBezTo>
                    <a:pt x="19361" y="18113"/>
                    <a:pt x="19978" y="18027"/>
                    <a:pt x="20553" y="17944"/>
                  </a:cubicBezTo>
                  <a:lnTo>
                    <a:pt x="20553" y="17944"/>
                  </a:lnTo>
                  <a:cubicBezTo>
                    <a:pt x="20551" y="17958"/>
                    <a:pt x="20553" y="17975"/>
                    <a:pt x="20556" y="17989"/>
                  </a:cubicBezTo>
                  <a:cubicBezTo>
                    <a:pt x="20547" y="17988"/>
                    <a:pt x="20537" y="17987"/>
                    <a:pt x="20528" y="17987"/>
                  </a:cubicBezTo>
                  <a:cubicBezTo>
                    <a:pt x="20460" y="17987"/>
                    <a:pt x="20397" y="18029"/>
                    <a:pt x="20399" y="18118"/>
                  </a:cubicBezTo>
                  <a:cubicBezTo>
                    <a:pt x="20439" y="19291"/>
                    <a:pt x="20447" y="20464"/>
                    <a:pt x="20403" y="21637"/>
                  </a:cubicBezTo>
                  <a:cubicBezTo>
                    <a:pt x="20400" y="21719"/>
                    <a:pt x="20473" y="21792"/>
                    <a:pt x="20550" y="21792"/>
                  </a:cubicBezTo>
                  <a:cubicBezTo>
                    <a:pt x="20572" y="21792"/>
                    <a:pt x="20594" y="21786"/>
                    <a:pt x="20615" y="21773"/>
                  </a:cubicBezTo>
                  <a:cubicBezTo>
                    <a:pt x="21154" y="21428"/>
                    <a:pt x="21765" y="21054"/>
                    <a:pt x="22423" y="21043"/>
                  </a:cubicBezTo>
                  <a:cubicBezTo>
                    <a:pt x="22432" y="21042"/>
                    <a:pt x="22442" y="21042"/>
                    <a:pt x="22451" y="21042"/>
                  </a:cubicBezTo>
                  <a:cubicBezTo>
                    <a:pt x="23356" y="21042"/>
                    <a:pt x="23944" y="21825"/>
                    <a:pt x="24129" y="22635"/>
                  </a:cubicBezTo>
                  <a:cubicBezTo>
                    <a:pt x="24355" y="23623"/>
                    <a:pt x="23513" y="24214"/>
                    <a:pt x="22634" y="24331"/>
                  </a:cubicBezTo>
                  <a:cubicBezTo>
                    <a:pt x="22524" y="24346"/>
                    <a:pt x="22416" y="24353"/>
                    <a:pt x="22311" y="24353"/>
                  </a:cubicBezTo>
                  <a:cubicBezTo>
                    <a:pt x="21789" y="24353"/>
                    <a:pt x="21317" y="24182"/>
                    <a:pt x="20870" y="23891"/>
                  </a:cubicBezTo>
                  <a:cubicBezTo>
                    <a:pt x="20863" y="23796"/>
                    <a:pt x="20782" y="23747"/>
                    <a:pt x="20708" y="23747"/>
                  </a:cubicBezTo>
                  <a:cubicBezTo>
                    <a:pt x="20639" y="23747"/>
                    <a:pt x="20575" y="23790"/>
                    <a:pt x="20581" y="23879"/>
                  </a:cubicBezTo>
                  <a:cubicBezTo>
                    <a:pt x="20615" y="24408"/>
                    <a:pt x="20649" y="24935"/>
                    <a:pt x="20684" y="25463"/>
                  </a:cubicBezTo>
                  <a:cubicBezTo>
                    <a:pt x="20706" y="25809"/>
                    <a:pt x="20943" y="26886"/>
                    <a:pt x="20715" y="27128"/>
                  </a:cubicBezTo>
                  <a:cubicBezTo>
                    <a:pt x="20634" y="27213"/>
                    <a:pt x="20453" y="27241"/>
                    <a:pt x="20241" y="27241"/>
                  </a:cubicBezTo>
                  <a:cubicBezTo>
                    <a:pt x="19881" y="27241"/>
                    <a:pt x="19432" y="27162"/>
                    <a:pt x="19231" y="27153"/>
                  </a:cubicBezTo>
                  <a:cubicBezTo>
                    <a:pt x="18718" y="27132"/>
                    <a:pt x="18208" y="27111"/>
                    <a:pt x="17694" y="27090"/>
                  </a:cubicBezTo>
                  <a:cubicBezTo>
                    <a:pt x="17960" y="26269"/>
                    <a:pt x="18172" y="25467"/>
                    <a:pt x="17538" y="24747"/>
                  </a:cubicBezTo>
                  <a:cubicBezTo>
                    <a:pt x="17166" y="24327"/>
                    <a:pt x="16602" y="24052"/>
                    <a:pt x="16038" y="24052"/>
                  </a:cubicBezTo>
                  <a:cubicBezTo>
                    <a:pt x="15886" y="24052"/>
                    <a:pt x="15734" y="24072"/>
                    <a:pt x="15586" y="24114"/>
                  </a:cubicBezTo>
                  <a:cubicBezTo>
                    <a:pt x="14279" y="24488"/>
                    <a:pt x="14076" y="26182"/>
                    <a:pt x="14854" y="27116"/>
                  </a:cubicBezTo>
                  <a:cubicBezTo>
                    <a:pt x="14458" y="27106"/>
                    <a:pt x="14059" y="27096"/>
                    <a:pt x="13663" y="27082"/>
                  </a:cubicBezTo>
                  <a:cubicBezTo>
                    <a:pt x="13650" y="27082"/>
                    <a:pt x="13635" y="27082"/>
                    <a:pt x="13620" y="27082"/>
                  </a:cubicBezTo>
                  <a:cubicBezTo>
                    <a:pt x="13428" y="27082"/>
                    <a:pt x="13096" y="27110"/>
                    <a:pt x="12780" y="27110"/>
                  </a:cubicBezTo>
                  <a:cubicBezTo>
                    <a:pt x="12449" y="27110"/>
                    <a:pt x="12135" y="27079"/>
                    <a:pt x="12020" y="26954"/>
                  </a:cubicBezTo>
                  <a:cubicBezTo>
                    <a:pt x="11794" y="26708"/>
                    <a:pt x="12015" y="25815"/>
                    <a:pt x="12046" y="25486"/>
                  </a:cubicBezTo>
                  <a:cubicBezTo>
                    <a:pt x="12099" y="24922"/>
                    <a:pt x="12167" y="24360"/>
                    <a:pt x="12244" y="23800"/>
                  </a:cubicBezTo>
                  <a:cubicBezTo>
                    <a:pt x="12257" y="23708"/>
                    <a:pt x="12177" y="23653"/>
                    <a:pt x="12098" y="23653"/>
                  </a:cubicBezTo>
                  <a:cubicBezTo>
                    <a:pt x="12063" y="23653"/>
                    <a:pt x="12028" y="23664"/>
                    <a:pt x="12001" y="23687"/>
                  </a:cubicBezTo>
                  <a:cubicBezTo>
                    <a:pt x="11561" y="24067"/>
                    <a:pt x="10912" y="24297"/>
                    <a:pt x="10302" y="24297"/>
                  </a:cubicBezTo>
                  <a:cubicBezTo>
                    <a:pt x="9475" y="24297"/>
                    <a:pt x="8721" y="23876"/>
                    <a:pt x="8658" y="22840"/>
                  </a:cubicBezTo>
                  <a:cubicBezTo>
                    <a:pt x="8586" y="21669"/>
                    <a:pt x="9487" y="21129"/>
                    <a:pt x="10442" y="21129"/>
                  </a:cubicBezTo>
                  <a:cubicBezTo>
                    <a:pt x="10920" y="21129"/>
                    <a:pt x="11411" y="21264"/>
                    <a:pt x="11801" y="21523"/>
                  </a:cubicBezTo>
                  <a:cubicBezTo>
                    <a:pt x="11822" y="21537"/>
                    <a:pt x="11845" y="21544"/>
                    <a:pt x="11867" y="21544"/>
                  </a:cubicBezTo>
                  <a:cubicBezTo>
                    <a:pt x="11931" y="21544"/>
                    <a:pt x="11990" y="21491"/>
                    <a:pt x="11995" y="21422"/>
                  </a:cubicBezTo>
                  <a:cubicBezTo>
                    <a:pt x="12081" y="20316"/>
                    <a:pt x="12109" y="19200"/>
                    <a:pt x="12001" y="18093"/>
                  </a:cubicBezTo>
                  <a:lnTo>
                    <a:pt x="12001" y="18093"/>
                  </a:lnTo>
                  <a:cubicBezTo>
                    <a:pt x="12376" y="18106"/>
                    <a:pt x="12751" y="18112"/>
                    <a:pt x="13126" y="18112"/>
                  </a:cubicBezTo>
                  <a:cubicBezTo>
                    <a:pt x="13837" y="18112"/>
                    <a:pt x="14549" y="18090"/>
                    <a:pt x="15259" y="18046"/>
                  </a:cubicBezTo>
                  <a:cubicBezTo>
                    <a:pt x="15283" y="18046"/>
                    <a:pt x="15305" y="18038"/>
                    <a:pt x="15323" y="18028"/>
                  </a:cubicBezTo>
                  <a:cubicBezTo>
                    <a:pt x="15379" y="18017"/>
                    <a:pt x="15430" y="17971"/>
                    <a:pt x="15408" y="17905"/>
                  </a:cubicBezTo>
                  <a:cubicBezTo>
                    <a:pt x="15406" y="17900"/>
                    <a:pt x="15405" y="17894"/>
                    <a:pt x="15404" y="17887"/>
                  </a:cubicBezTo>
                  <a:cubicBezTo>
                    <a:pt x="15404" y="17857"/>
                    <a:pt x="15395" y="17829"/>
                    <a:pt x="15378" y="17805"/>
                  </a:cubicBezTo>
                  <a:cubicBezTo>
                    <a:pt x="15061" y="16760"/>
                    <a:pt x="15206" y="15372"/>
                    <a:pt x="16469" y="15085"/>
                  </a:cubicBezTo>
                  <a:cubicBezTo>
                    <a:pt x="16571" y="15062"/>
                    <a:pt x="16672" y="15051"/>
                    <a:pt x="16770" y="15051"/>
                  </a:cubicBezTo>
                  <a:close/>
                  <a:moveTo>
                    <a:pt x="25121" y="15402"/>
                  </a:moveTo>
                  <a:cubicBezTo>
                    <a:pt x="25552" y="15402"/>
                    <a:pt x="26001" y="15608"/>
                    <a:pt x="26275" y="15927"/>
                  </a:cubicBezTo>
                  <a:cubicBezTo>
                    <a:pt x="26836" y="16579"/>
                    <a:pt x="26422" y="17373"/>
                    <a:pt x="26043" y="17993"/>
                  </a:cubicBezTo>
                  <a:cubicBezTo>
                    <a:pt x="25985" y="18087"/>
                    <a:pt x="26047" y="18212"/>
                    <a:pt x="26158" y="18217"/>
                  </a:cubicBezTo>
                  <a:lnTo>
                    <a:pt x="28904" y="18324"/>
                  </a:lnTo>
                  <a:cubicBezTo>
                    <a:pt x="29155" y="19138"/>
                    <a:pt x="29344" y="19964"/>
                    <a:pt x="29478" y="20803"/>
                  </a:cubicBezTo>
                  <a:cubicBezTo>
                    <a:pt x="29058" y="20647"/>
                    <a:pt x="28609" y="20529"/>
                    <a:pt x="28168" y="20529"/>
                  </a:cubicBezTo>
                  <a:cubicBezTo>
                    <a:pt x="27808" y="20529"/>
                    <a:pt x="27453" y="20607"/>
                    <a:pt x="27123" y="20809"/>
                  </a:cubicBezTo>
                  <a:cubicBezTo>
                    <a:pt x="26474" y="21209"/>
                    <a:pt x="26264" y="21934"/>
                    <a:pt x="26430" y="22657"/>
                  </a:cubicBezTo>
                  <a:cubicBezTo>
                    <a:pt x="26662" y="23668"/>
                    <a:pt x="27563" y="24329"/>
                    <a:pt x="28481" y="24329"/>
                  </a:cubicBezTo>
                  <a:cubicBezTo>
                    <a:pt x="28909" y="24329"/>
                    <a:pt x="29340" y="24186"/>
                    <a:pt x="29709" y="23868"/>
                  </a:cubicBezTo>
                  <a:lnTo>
                    <a:pt x="29709" y="23868"/>
                  </a:lnTo>
                  <a:cubicBezTo>
                    <a:pt x="29704" y="23881"/>
                    <a:pt x="29700" y="23894"/>
                    <a:pt x="29699" y="23913"/>
                  </a:cubicBezTo>
                  <a:cubicBezTo>
                    <a:pt x="29680" y="24427"/>
                    <a:pt x="29664" y="24941"/>
                    <a:pt x="29645" y="25456"/>
                  </a:cubicBezTo>
                  <a:cubicBezTo>
                    <a:pt x="29636" y="25732"/>
                    <a:pt x="29762" y="26773"/>
                    <a:pt x="29592" y="26998"/>
                  </a:cubicBezTo>
                  <a:cubicBezTo>
                    <a:pt x="29494" y="27129"/>
                    <a:pt x="29304" y="27165"/>
                    <a:pt x="29092" y="27165"/>
                  </a:cubicBezTo>
                  <a:cubicBezTo>
                    <a:pt x="28824" y="27165"/>
                    <a:pt x="28521" y="27107"/>
                    <a:pt x="28327" y="27107"/>
                  </a:cubicBezTo>
                  <a:cubicBezTo>
                    <a:pt x="28323" y="27107"/>
                    <a:pt x="28318" y="27107"/>
                    <a:pt x="28314" y="27107"/>
                  </a:cubicBezTo>
                  <a:cubicBezTo>
                    <a:pt x="27827" y="27112"/>
                    <a:pt x="27344" y="27151"/>
                    <a:pt x="26859" y="27205"/>
                  </a:cubicBezTo>
                  <a:cubicBezTo>
                    <a:pt x="26745" y="27219"/>
                    <a:pt x="26719" y="27373"/>
                    <a:pt x="26786" y="27446"/>
                  </a:cubicBezTo>
                  <a:cubicBezTo>
                    <a:pt x="27840" y="28610"/>
                    <a:pt x="27153" y="30545"/>
                    <a:pt x="25535" y="30545"/>
                  </a:cubicBezTo>
                  <a:cubicBezTo>
                    <a:pt x="25496" y="30545"/>
                    <a:pt x="25457" y="30544"/>
                    <a:pt x="25417" y="30542"/>
                  </a:cubicBezTo>
                  <a:cubicBezTo>
                    <a:pt x="23723" y="30447"/>
                    <a:pt x="23197" y="28376"/>
                    <a:pt x="24399" y="27309"/>
                  </a:cubicBezTo>
                  <a:cubicBezTo>
                    <a:pt x="24484" y="27232"/>
                    <a:pt x="24433" y="27064"/>
                    <a:pt x="24312" y="27064"/>
                  </a:cubicBezTo>
                  <a:cubicBezTo>
                    <a:pt x="24311" y="27064"/>
                    <a:pt x="24309" y="27064"/>
                    <a:pt x="24307" y="27064"/>
                  </a:cubicBezTo>
                  <a:cubicBezTo>
                    <a:pt x="23234" y="27105"/>
                    <a:pt x="22161" y="27143"/>
                    <a:pt x="21086" y="27193"/>
                  </a:cubicBezTo>
                  <a:lnTo>
                    <a:pt x="20887" y="24141"/>
                  </a:lnTo>
                  <a:lnTo>
                    <a:pt x="20887" y="24141"/>
                  </a:lnTo>
                  <a:cubicBezTo>
                    <a:pt x="21325" y="24429"/>
                    <a:pt x="21917" y="24588"/>
                    <a:pt x="22494" y="24588"/>
                  </a:cubicBezTo>
                  <a:cubicBezTo>
                    <a:pt x="23491" y="24588"/>
                    <a:pt x="24446" y="24111"/>
                    <a:pt x="24494" y="22993"/>
                  </a:cubicBezTo>
                  <a:cubicBezTo>
                    <a:pt x="24528" y="22198"/>
                    <a:pt x="23932" y="21256"/>
                    <a:pt x="23219" y="20916"/>
                  </a:cubicBezTo>
                  <a:cubicBezTo>
                    <a:pt x="22974" y="20799"/>
                    <a:pt x="22724" y="20750"/>
                    <a:pt x="22473" y="20750"/>
                  </a:cubicBezTo>
                  <a:cubicBezTo>
                    <a:pt x="21853" y="20750"/>
                    <a:pt x="21232" y="21053"/>
                    <a:pt x="20699" y="21378"/>
                  </a:cubicBezTo>
                  <a:cubicBezTo>
                    <a:pt x="20732" y="20294"/>
                    <a:pt x="20735" y="19210"/>
                    <a:pt x="20684" y="18128"/>
                  </a:cubicBezTo>
                  <a:cubicBezTo>
                    <a:pt x="20682" y="18118"/>
                    <a:pt x="20680" y="18112"/>
                    <a:pt x="20679" y="18103"/>
                  </a:cubicBezTo>
                  <a:lnTo>
                    <a:pt x="20679" y="18103"/>
                  </a:lnTo>
                  <a:cubicBezTo>
                    <a:pt x="20680" y="18103"/>
                    <a:pt x="20684" y="18104"/>
                    <a:pt x="20685" y="18104"/>
                  </a:cubicBezTo>
                  <a:cubicBezTo>
                    <a:pt x="21701" y="18169"/>
                    <a:pt x="22717" y="18200"/>
                    <a:pt x="23735" y="18200"/>
                  </a:cubicBezTo>
                  <a:cubicBezTo>
                    <a:pt x="23815" y="18200"/>
                    <a:pt x="23896" y="18199"/>
                    <a:pt x="23976" y="18199"/>
                  </a:cubicBezTo>
                  <a:cubicBezTo>
                    <a:pt x="24076" y="18197"/>
                    <a:pt x="24175" y="18083"/>
                    <a:pt x="24111" y="17985"/>
                  </a:cubicBezTo>
                  <a:cubicBezTo>
                    <a:pt x="23550" y="17152"/>
                    <a:pt x="23715" y="15654"/>
                    <a:pt x="24881" y="15424"/>
                  </a:cubicBezTo>
                  <a:cubicBezTo>
                    <a:pt x="24959" y="15409"/>
                    <a:pt x="25040" y="15402"/>
                    <a:pt x="25121" y="15402"/>
                  </a:cubicBezTo>
                  <a:close/>
                  <a:moveTo>
                    <a:pt x="7991" y="15189"/>
                  </a:moveTo>
                  <a:cubicBezTo>
                    <a:pt x="8110" y="15189"/>
                    <a:pt x="8228" y="15203"/>
                    <a:pt x="8343" y="15232"/>
                  </a:cubicBezTo>
                  <a:cubicBezTo>
                    <a:pt x="9467" y="15519"/>
                    <a:pt x="9908" y="16909"/>
                    <a:pt x="8999" y="17702"/>
                  </a:cubicBezTo>
                  <a:cubicBezTo>
                    <a:pt x="8911" y="17779"/>
                    <a:pt x="8965" y="17954"/>
                    <a:pt x="9086" y="17954"/>
                  </a:cubicBezTo>
                  <a:cubicBezTo>
                    <a:pt x="9088" y="17954"/>
                    <a:pt x="9090" y="17954"/>
                    <a:pt x="9092" y="17954"/>
                  </a:cubicBezTo>
                  <a:cubicBezTo>
                    <a:pt x="9997" y="17917"/>
                    <a:pt x="10904" y="17880"/>
                    <a:pt x="11809" y="17842"/>
                  </a:cubicBezTo>
                  <a:lnTo>
                    <a:pt x="11809" y="17842"/>
                  </a:lnTo>
                  <a:cubicBezTo>
                    <a:pt x="11807" y="17876"/>
                    <a:pt x="11806" y="17910"/>
                    <a:pt x="11805" y="17944"/>
                  </a:cubicBezTo>
                  <a:cubicBezTo>
                    <a:pt x="11804" y="17957"/>
                    <a:pt x="11809" y="17969"/>
                    <a:pt x="11811" y="17981"/>
                  </a:cubicBezTo>
                  <a:cubicBezTo>
                    <a:pt x="11838" y="19060"/>
                    <a:pt x="11848" y="20125"/>
                    <a:pt x="11763" y="21201"/>
                  </a:cubicBezTo>
                  <a:cubicBezTo>
                    <a:pt x="11364" y="20968"/>
                    <a:pt x="10898" y="20852"/>
                    <a:pt x="10442" y="20852"/>
                  </a:cubicBezTo>
                  <a:cubicBezTo>
                    <a:pt x="9335" y="20852"/>
                    <a:pt x="8282" y="21534"/>
                    <a:pt x="8365" y="22870"/>
                  </a:cubicBezTo>
                  <a:cubicBezTo>
                    <a:pt x="8412" y="23642"/>
                    <a:pt x="8996" y="24284"/>
                    <a:pt x="9708" y="24531"/>
                  </a:cubicBezTo>
                  <a:cubicBezTo>
                    <a:pt x="9938" y="24610"/>
                    <a:pt x="10169" y="24646"/>
                    <a:pt x="10396" y="24646"/>
                  </a:cubicBezTo>
                  <a:cubicBezTo>
                    <a:pt x="10938" y="24646"/>
                    <a:pt x="11462" y="24441"/>
                    <a:pt x="11915" y="24123"/>
                  </a:cubicBezTo>
                  <a:lnTo>
                    <a:pt x="11915" y="24123"/>
                  </a:lnTo>
                  <a:cubicBezTo>
                    <a:pt x="11788" y="25116"/>
                    <a:pt x="11696" y="26110"/>
                    <a:pt x="11641" y="27108"/>
                  </a:cubicBezTo>
                  <a:cubicBezTo>
                    <a:pt x="11640" y="27109"/>
                    <a:pt x="11639" y="27109"/>
                    <a:pt x="11638" y="27109"/>
                  </a:cubicBezTo>
                  <a:cubicBezTo>
                    <a:pt x="11635" y="27109"/>
                    <a:pt x="11632" y="27108"/>
                    <a:pt x="11629" y="27108"/>
                  </a:cubicBezTo>
                  <a:cubicBezTo>
                    <a:pt x="11628" y="27108"/>
                    <a:pt x="11628" y="27108"/>
                    <a:pt x="11627" y="27108"/>
                  </a:cubicBezTo>
                  <a:cubicBezTo>
                    <a:pt x="10995" y="27269"/>
                    <a:pt x="10368" y="27349"/>
                    <a:pt x="9727" y="27349"/>
                  </a:cubicBezTo>
                  <a:cubicBezTo>
                    <a:pt x="9557" y="27349"/>
                    <a:pt x="9387" y="27344"/>
                    <a:pt x="9215" y="27332"/>
                  </a:cubicBezTo>
                  <a:cubicBezTo>
                    <a:pt x="9212" y="27332"/>
                    <a:pt x="9209" y="27332"/>
                    <a:pt x="9206" y="27332"/>
                  </a:cubicBezTo>
                  <a:cubicBezTo>
                    <a:pt x="9087" y="27332"/>
                    <a:pt x="9019" y="27488"/>
                    <a:pt x="9104" y="27574"/>
                  </a:cubicBezTo>
                  <a:cubicBezTo>
                    <a:pt x="10252" y="28745"/>
                    <a:pt x="9635" y="30792"/>
                    <a:pt x="7916" y="30879"/>
                  </a:cubicBezTo>
                  <a:cubicBezTo>
                    <a:pt x="7880" y="30881"/>
                    <a:pt x="7844" y="30882"/>
                    <a:pt x="7808" y="30882"/>
                  </a:cubicBezTo>
                  <a:cubicBezTo>
                    <a:pt x="6245" y="30882"/>
                    <a:pt x="5465" y="29095"/>
                    <a:pt x="6315" y="27832"/>
                  </a:cubicBezTo>
                  <a:cubicBezTo>
                    <a:pt x="6374" y="27749"/>
                    <a:pt x="6312" y="27611"/>
                    <a:pt x="6205" y="27611"/>
                  </a:cubicBezTo>
                  <a:cubicBezTo>
                    <a:pt x="6203" y="27611"/>
                    <a:pt x="6201" y="27611"/>
                    <a:pt x="6200" y="27611"/>
                  </a:cubicBezTo>
                  <a:cubicBezTo>
                    <a:pt x="5662" y="27631"/>
                    <a:pt x="5125" y="27651"/>
                    <a:pt x="4590" y="27671"/>
                  </a:cubicBezTo>
                  <a:cubicBezTo>
                    <a:pt x="4398" y="27677"/>
                    <a:pt x="4196" y="27704"/>
                    <a:pt x="3999" y="27704"/>
                  </a:cubicBezTo>
                  <a:cubicBezTo>
                    <a:pt x="3952" y="27704"/>
                    <a:pt x="3904" y="27702"/>
                    <a:pt x="3857" y="27699"/>
                  </a:cubicBezTo>
                  <a:cubicBezTo>
                    <a:pt x="3408" y="27663"/>
                    <a:pt x="3460" y="27704"/>
                    <a:pt x="3397" y="27252"/>
                  </a:cubicBezTo>
                  <a:cubicBezTo>
                    <a:pt x="3258" y="26243"/>
                    <a:pt x="3333" y="25148"/>
                    <a:pt x="3325" y="24116"/>
                  </a:cubicBezTo>
                  <a:lnTo>
                    <a:pt x="3325" y="24116"/>
                  </a:lnTo>
                  <a:cubicBezTo>
                    <a:pt x="3732" y="24345"/>
                    <a:pt x="4177" y="24452"/>
                    <a:pt x="4612" y="24452"/>
                  </a:cubicBezTo>
                  <a:cubicBezTo>
                    <a:pt x="5943" y="24452"/>
                    <a:pt x="7187" y="23452"/>
                    <a:pt x="6968" y="21881"/>
                  </a:cubicBezTo>
                  <a:cubicBezTo>
                    <a:pt x="6812" y="20748"/>
                    <a:pt x="5849" y="20094"/>
                    <a:pt x="4884" y="20094"/>
                  </a:cubicBezTo>
                  <a:cubicBezTo>
                    <a:pt x="4310" y="20094"/>
                    <a:pt x="3736" y="20326"/>
                    <a:pt x="3331" y="20825"/>
                  </a:cubicBezTo>
                  <a:cubicBezTo>
                    <a:pt x="3229" y="19821"/>
                    <a:pt x="3230" y="18819"/>
                    <a:pt x="3321" y="17813"/>
                  </a:cubicBezTo>
                  <a:lnTo>
                    <a:pt x="3321" y="17813"/>
                  </a:lnTo>
                  <a:cubicBezTo>
                    <a:pt x="4433" y="17829"/>
                    <a:pt x="5548" y="17842"/>
                    <a:pt x="6662" y="17860"/>
                  </a:cubicBezTo>
                  <a:cubicBezTo>
                    <a:pt x="6662" y="17860"/>
                    <a:pt x="6662" y="17860"/>
                    <a:pt x="6663" y="17860"/>
                  </a:cubicBezTo>
                  <a:cubicBezTo>
                    <a:pt x="6811" y="17860"/>
                    <a:pt x="6858" y="17675"/>
                    <a:pt x="6745" y="17592"/>
                  </a:cubicBezTo>
                  <a:cubicBezTo>
                    <a:pt x="5467" y="16643"/>
                    <a:pt x="6773" y="15189"/>
                    <a:pt x="7991" y="15189"/>
                  </a:cubicBezTo>
                  <a:close/>
                  <a:moveTo>
                    <a:pt x="20130" y="1"/>
                  </a:moveTo>
                  <a:cubicBezTo>
                    <a:pt x="19452" y="1"/>
                    <a:pt x="18778" y="49"/>
                    <a:pt x="18104" y="144"/>
                  </a:cubicBezTo>
                  <a:cubicBezTo>
                    <a:pt x="17982" y="160"/>
                    <a:pt x="17972" y="304"/>
                    <a:pt x="18029" y="383"/>
                  </a:cubicBezTo>
                  <a:cubicBezTo>
                    <a:pt x="18750" y="1378"/>
                    <a:pt x="17723" y="2546"/>
                    <a:pt x="16667" y="2559"/>
                  </a:cubicBezTo>
                  <a:cubicBezTo>
                    <a:pt x="16660" y="2559"/>
                    <a:pt x="16654" y="2559"/>
                    <a:pt x="16647" y="2559"/>
                  </a:cubicBezTo>
                  <a:cubicBezTo>
                    <a:pt x="15476" y="2559"/>
                    <a:pt x="14718" y="1487"/>
                    <a:pt x="14923" y="378"/>
                  </a:cubicBezTo>
                  <a:cubicBezTo>
                    <a:pt x="14937" y="298"/>
                    <a:pt x="14897" y="189"/>
                    <a:pt x="14796" y="189"/>
                  </a:cubicBezTo>
                  <a:cubicBezTo>
                    <a:pt x="14794" y="189"/>
                    <a:pt x="14791" y="189"/>
                    <a:pt x="14789" y="190"/>
                  </a:cubicBezTo>
                  <a:cubicBezTo>
                    <a:pt x="13883" y="249"/>
                    <a:pt x="12976" y="307"/>
                    <a:pt x="12068" y="364"/>
                  </a:cubicBezTo>
                  <a:cubicBezTo>
                    <a:pt x="11968" y="371"/>
                    <a:pt x="11911" y="442"/>
                    <a:pt x="11922" y="542"/>
                  </a:cubicBezTo>
                  <a:cubicBezTo>
                    <a:pt x="12037" y="1618"/>
                    <a:pt x="12080" y="2690"/>
                    <a:pt x="12053" y="3772"/>
                  </a:cubicBezTo>
                  <a:cubicBezTo>
                    <a:pt x="12050" y="3858"/>
                    <a:pt x="12121" y="3920"/>
                    <a:pt x="12200" y="3920"/>
                  </a:cubicBezTo>
                  <a:cubicBezTo>
                    <a:pt x="12222" y="3920"/>
                    <a:pt x="12244" y="3915"/>
                    <a:pt x="12265" y="3905"/>
                  </a:cubicBezTo>
                  <a:cubicBezTo>
                    <a:pt x="12617" y="3734"/>
                    <a:pt x="13031" y="3634"/>
                    <a:pt x="13433" y="3634"/>
                  </a:cubicBezTo>
                  <a:cubicBezTo>
                    <a:pt x="14161" y="3634"/>
                    <a:pt x="14848" y="3962"/>
                    <a:pt x="15049" y="4790"/>
                  </a:cubicBezTo>
                  <a:cubicBezTo>
                    <a:pt x="15215" y="5470"/>
                    <a:pt x="14758" y="6117"/>
                    <a:pt x="14103" y="6304"/>
                  </a:cubicBezTo>
                  <a:cubicBezTo>
                    <a:pt x="13942" y="6351"/>
                    <a:pt x="13779" y="6371"/>
                    <a:pt x="13616" y="6371"/>
                  </a:cubicBezTo>
                  <a:cubicBezTo>
                    <a:pt x="13113" y="6371"/>
                    <a:pt x="12614" y="6177"/>
                    <a:pt x="12168" y="5959"/>
                  </a:cubicBezTo>
                  <a:cubicBezTo>
                    <a:pt x="12143" y="5947"/>
                    <a:pt x="12117" y="5941"/>
                    <a:pt x="12092" y="5941"/>
                  </a:cubicBezTo>
                  <a:cubicBezTo>
                    <a:pt x="12020" y="5941"/>
                    <a:pt x="11955" y="5987"/>
                    <a:pt x="11951" y="6073"/>
                  </a:cubicBezTo>
                  <a:cubicBezTo>
                    <a:pt x="11910" y="7109"/>
                    <a:pt x="11878" y="8143"/>
                    <a:pt x="11849" y="9181"/>
                  </a:cubicBezTo>
                  <a:cubicBezTo>
                    <a:pt x="10812" y="9111"/>
                    <a:pt x="9779" y="9151"/>
                    <a:pt x="8741" y="9059"/>
                  </a:cubicBezTo>
                  <a:cubicBezTo>
                    <a:pt x="9531" y="7663"/>
                    <a:pt x="8734" y="5760"/>
                    <a:pt x="7056" y="5760"/>
                  </a:cubicBezTo>
                  <a:cubicBezTo>
                    <a:pt x="6961" y="5760"/>
                    <a:pt x="6863" y="5766"/>
                    <a:pt x="6762" y="5779"/>
                  </a:cubicBezTo>
                  <a:cubicBezTo>
                    <a:pt x="5192" y="5977"/>
                    <a:pt x="4639" y="7865"/>
                    <a:pt x="5640" y="8919"/>
                  </a:cubicBezTo>
                  <a:cubicBezTo>
                    <a:pt x="4917" y="8876"/>
                    <a:pt x="4195" y="8827"/>
                    <a:pt x="3473" y="8791"/>
                  </a:cubicBezTo>
                  <a:cubicBezTo>
                    <a:pt x="3470" y="8791"/>
                    <a:pt x="3467" y="8791"/>
                    <a:pt x="3464" y="8791"/>
                  </a:cubicBezTo>
                  <a:cubicBezTo>
                    <a:pt x="3345" y="8791"/>
                    <a:pt x="3304" y="8918"/>
                    <a:pt x="3347" y="9002"/>
                  </a:cubicBezTo>
                  <a:cubicBezTo>
                    <a:pt x="3369" y="9042"/>
                    <a:pt x="3406" y="9073"/>
                    <a:pt x="3462" y="9076"/>
                  </a:cubicBezTo>
                  <a:cubicBezTo>
                    <a:pt x="4328" y="9135"/>
                    <a:pt x="5194" y="9179"/>
                    <a:pt x="6061" y="9230"/>
                  </a:cubicBezTo>
                  <a:cubicBezTo>
                    <a:pt x="6064" y="9231"/>
                    <a:pt x="6068" y="9231"/>
                    <a:pt x="6071" y="9231"/>
                  </a:cubicBezTo>
                  <a:cubicBezTo>
                    <a:pt x="6207" y="9231"/>
                    <a:pt x="6257" y="9042"/>
                    <a:pt x="6143" y="8968"/>
                  </a:cubicBezTo>
                  <a:cubicBezTo>
                    <a:pt x="4870" y="8130"/>
                    <a:pt x="5373" y="6158"/>
                    <a:pt x="6910" y="6062"/>
                  </a:cubicBezTo>
                  <a:cubicBezTo>
                    <a:pt x="6955" y="6059"/>
                    <a:pt x="6998" y="6058"/>
                    <a:pt x="7041" y="6058"/>
                  </a:cubicBezTo>
                  <a:cubicBezTo>
                    <a:pt x="8623" y="6058"/>
                    <a:pt x="9229" y="7892"/>
                    <a:pt x="8375" y="9104"/>
                  </a:cubicBezTo>
                  <a:cubicBezTo>
                    <a:pt x="8306" y="9197"/>
                    <a:pt x="8387" y="9313"/>
                    <a:pt x="8489" y="9323"/>
                  </a:cubicBezTo>
                  <a:cubicBezTo>
                    <a:pt x="9140" y="9395"/>
                    <a:pt x="9815" y="9461"/>
                    <a:pt x="10485" y="9461"/>
                  </a:cubicBezTo>
                  <a:cubicBezTo>
                    <a:pt x="10916" y="9461"/>
                    <a:pt x="11345" y="9433"/>
                    <a:pt x="11764" y="9363"/>
                  </a:cubicBezTo>
                  <a:lnTo>
                    <a:pt x="11764" y="9363"/>
                  </a:lnTo>
                  <a:cubicBezTo>
                    <a:pt x="11631" y="9637"/>
                    <a:pt x="11720" y="10108"/>
                    <a:pt x="11730" y="10367"/>
                  </a:cubicBezTo>
                  <a:cubicBezTo>
                    <a:pt x="11749" y="10934"/>
                    <a:pt x="11792" y="11521"/>
                    <a:pt x="11964" y="12066"/>
                  </a:cubicBezTo>
                  <a:cubicBezTo>
                    <a:pt x="11969" y="12082"/>
                    <a:pt x="11977" y="12095"/>
                    <a:pt x="11991" y="12106"/>
                  </a:cubicBezTo>
                  <a:cubicBezTo>
                    <a:pt x="11936" y="12163"/>
                    <a:pt x="11989" y="12280"/>
                    <a:pt x="12073" y="12280"/>
                  </a:cubicBezTo>
                  <a:cubicBezTo>
                    <a:pt x="12081" y="12280"/>
                    <a:pt x="12089" y="12279"/>
                    <a:pt x="12098" y="12276"/>
                  </a:cubicBezTo>
                  <a:cubicBezTo>
                    <a:pt x="12383" y="12208"/>
                    <a:pt x="12695" y="12165"/>
                    <a:pt x="13005" y="12165"/>
                  </a:cubicBezTo>
                  <a:cubicBezTo>
                    <a:pt x="13850" y="12165"/>
                    <a:pt x="14676" y="12480"/>
                    <a:pt x="14876" y="13434"/>
                  </a:cubicBezTo>
                  <a:cubicBezTo>
                    <a:pt x="15021" y="14135"/>
                    <a:pt x="14603" y="14715"/>
                    <a:pt x="13925" y="14893"/>
                  </a:cubicBezTo>
                  <a:cubicBezTo>
                    <a:pt x="13762" y="14935"/>
                    <a:pt x="13600" y="14955"/>
                    <a:pt x="13439" y="14955"/>
                  </a:cubicBezTo>
                  <a:cubicBezTo>
                    <a:pt x="12989" y="14955"/>
                    <a:pt x="12551" y="14804"/>
                    <a:pt x="12147" y="14589"/>
                  </a:cubicBezTo>
                  <a:cubicBezTo>
                    <a:pt x="12123" y="14576"/>
                    <a:pt x="12099" y="14571"/>
                    <a:pt x="12077" y="14571"/>
                  </a:cubicBezTo>
                  <a:cubicBezTo>
                    <a:pt x="11970" y="14571"/>
                    <a:pt x="11894" y="14701"/>
                    <a:pt x="11964" y="14787"/>
                  </a:cubicBezTo>
                  <a:lnTo>
                    <a:pt x="11964" y="14788"/>
                  </a:lnTo>
                  <a:cubicBezTo>
                    <a:pt x="11851" y="15699"/>
                    <a:pt x="11843" y="16630"/>
                    <a:pt x="11815" y="17550"/>
                  </a:cubicBezTo>
                  <a:cubicBezTo>
                    <a:pt x="11025" y="17583"/>
                    <a:pt x="10233" y="17615"/>
                    <a:pt x="9442" y="17647"/>
                  </a:cubicBezTo>
                  <a:cubicBezTo>
                    <a:pt x="10301" y="16538"/>
                    <a:pt x="9406" y="14911"/>
                    <a:pt x="7953" y="14891"/>
                  </a:cubicBezTo>
                  <a:cubicBezTo>
                    <a:pt x="7944" y="14891"/>
                    <a:pt x="7935" y="14890"/>
                    <a:pt x="7925" y="14890"/>
                  </a:cubicBezTo>
                  <a:cubicBezTo>
                    <a:pt x="6537" y="14890"/>
                    <a:pt x="5354" y="16475"/>
                    <a:pt x="6290" y="17561"/>
                  </a:cubicBezTo>
                  <a:cubicBezTo>
                    <a:pt x="5893" y="17557"/>
                    <a:pt x="5497" y="17550"/>
                    <a:pt x="5099" y="17547"/>
                  </a:cubicBezTo>
                  <a:cubicBezTo>
                    <a:pt x="5094" y="17547"/>
                    <a:pt x="5088" y="17547"/>
                    <a:pt x="5082" y="17547"/>
                  </a:cubicBezTo>
                  <a:cubicBezTo>
                    <a:pt x="4867" y="17547"/>
                    <a:pt x="4413" y="17604"/>
                    <a:pt x="4038" y="17604"/>
                  </a:cubicBezTo>
                  <a:cubicBezTo>
                    <a:pt x="3821" y="17604"/>
                    <a:pt x="3630" y="17585"/>
                    <a:pt x="3528" y="17524"/>
                  </a:cubicBezTo>
                  <a:cubicBezTo>
                    <a:pt x="3177" y="17317"/>
                    <a:pt x="3322" y="16665"/>
                    <a:pt x="3322" y="16299"/>
                  </a:cubicBezTo>
                  <a:cubicBezTo>
                    <a:pt x="3323" y="15739"/>
                    <a:pt x="3342" y="15182"/>
                    <a:pt x="3374" y="14623"/>
                  </a:cubicBezTo>
                  <a:cubicBezTo>
                    <a:pt x="3379" y="14532"/>
                    <a:pt x="3301" y="14474"/>
                    <a:pt x="3224" y="14474"/>
                  </a:cubicBezTo>
                  <a:cubicBezTo>
                    <a:pt x="3178" y="14474"/>
                    <a:pt x="3133" y="14494"/>
                    <a:pt x="3105" y="14539"/>
                  </a:cubicBezTo>
                  <a:cubicBezTo>
                    <a:pt x="2810" y="15012"/>
                    <a:pt x="2360" y="15222"/>
                    <a:pt x="1914" y="15222"/>
                  </a:cubicBezTo>
                  <a:cubicBezTo>
                    <a:pt x="1188" y="15222"/>
                    <a:pt x="471" y="14667"/>
                    <a:pt x="443" y="13784"/>
                  </a:cubicBezTo>
                  <a:cubicBezTo>
                    <a:pt x="410" y="12731"/>
                    <a:pt x="1301" y="11996"/>
                    <a:pt x="2245" y="11996"/>
                  </a:cubicBezTo>
                  <a:cubicBezTo>
                    <a:pt x="2550" y="11996"/>
                    <a:pt x="2861" y="12073"/>
                    <a:pt x="3148" y="12240"/>
                  </a:cubicBezTo>
                  <a:cubicBezTo>
                    <a:pt x="3169" y="12253"/>
                    <a:pt x="3194" y="12259"/>
                    <a:pt x="3218" y="12259"/>
                  </a:cubicBezTo>
                  <a:cubicBezTo>
                    <a:pt x="3287" y="12259"/>
                    <a:pt x="3355" y="12211"/>
                    <a:pt x="3353" y="12132"/>
                  </a:cubicBezTo>
                  <a:cubicBezTo>
                    <a:pt x="3337" y="11094"/>
                    <a:pt x="3358" y="10055"/>
                    <a:pt x="3306" y="9017"/>
                  </a:cubicBezTo>
                  <a:cubicBezTo>
                    <a:pt x="3306" y="9016"/>
                    <a:pt x="3306" y="9013"/>
                    <a:pt x="3305" y="9012"/>
                  </a:cubicBezTo>
                  <a:cubicBezTo>
                    <a:pt x="3301" y="8963"/>
                    <a:pt x="3261" y="8937"/>
                    <a:pt x="3223" y="8937"/>
                  </a:cubicBezTo>
                  <a:cubicBezTo>
                    <a:pt x="3186" y="8937"/>
                    <a:pt x="3150" y="8961"/>
                    <a:pt x="3148" y="9011"/>
                  </a:cubicBezTo>
                  <a:cubicBezTo>
                    <a:pt x="3094" y="9977"/>
                    <a:pt x="3104" y="10943"/>
                    <a:pt x="3089" y="11909"/>
                  </a:cubicBezTo>
                  <a:cubicBezTo>
                    <a:pt x="2817" y="11787"/>
                    <a:pt x="2529" y="11729"/>
                    <a:pt x="2244" y="11729"/>
                  </a:cubicBezTo>
                  <a:cubicBezTo>
                    <a:pt x="1100" y="11729"/>
                    <a:pt x="1" y="12648"/>
                    <a:pt x="163" y="13940"/>
                  </a:cubicBezTo>
                  <a:cubicBezTo>
                    <a:pt x="287" y="14929"/>
                    <a:pt x="1096" y="15518"/>
                    <a:pt x="1914" y="15518"/>
                  </a:cubicBezTo>
                  <a:cubicBezTo>
                    <a:pt x="2324" y="15518"/>
                    <a:pt x="2736" y="15370"/>
                    <a:pt x="3065" y="15051"/>
                  </a:cubicBezTo>
                  <a:lnTo>
                    <a:pt x="3065" y="15051"/>
                  </a:lnTo>
                  <a:cubicBezTo>
                    <a:pt x="3032" y="15922"/>
                    <a:pt x="3029" y="16789"/>
                    <a:pt x="3066" y="17660"/>
                  </a:cubicBezTo>
                  <a:cubicBezTo>
                    <a:pt x="3068" y="17702"/>
                    <a:pt x="3084" y="17740"/>
                    <a:pt x="3110" y="17769"/>
                  </a:cubicBezTo>
                  <a:cubicBezTo>
                    <a:pt x="2968" y="18928"/>
                    <a:pt x="2969" y="20077"/>
                    <a:pt x="3101" y="21237"/>
                  </a:cubicBezTo>
                  <a:cubicBezTo>
                    <a:pt x="3109" y="21306"/>
                    <a:pt x="3171" y="21341"/>
                    <a:pt x="3233" y="21341"/>
                  </a:cubicBezTo>
                  <a:cubicBezTo>
                    <a:pt x="3279" y="21341"/>
                    <a:pt x="3326" y="21321"/>
                    <a:pt x="3349" y="21280"/>
                  </a:cubicBezTo>
                  <a:cubicBezTo>
                    <a:pt x="3708" y="20663"/>
                    <a:pt x="4301" y="20381"/>
                    <a:pt x="4890" y="20381"/>
                  </a:cubicBezTo>
                  <a:cubicBezTo>
                    <a:pt x="5750" y="20381"/>
                    <a:pt x="6600" y="20985"/>
                    <a:pt x="6688" y="22027"/>
                  </a:cubicBezTo>
                  <a:cubicBezTo>
                    <a:pt x="6801" y="23370"/>
                    <a:pt x="5749" y="24165"/>
                    <a:pt x="4623" y="24165"/>
                  </a:cubicBezTo>
                  <a:cubicBezTo>
                    <a:pt x="4154" y="24165"/>
                    <a:pt x="3671" y="24027"/>
                    <a:pt x="3254" y="23733"/>
                  </a:cubicBezTo>
                  <a:cubicBezTo>
                    <a:pt x="3233" y="23717"/>
                    <a:pt x="3207" y="23710"/>
                    <a:pt x="3182" y="23710"/>
                  </a:cubicBezTo>
                  <a:cubicBezTo>
                    <a:pt x="3107" y="23710"/>
                    <a:pt x="3031" y="23769"/>
                    <a:pt x="3033" y="23848"/>
                  </a:cubicBezTo>
                  <a:cubicBezTo>
                    <a:pt x="3063" y="25185"/>
                    <a:pt x="3092" y="26522"/>
                    <a:pt x="3121" y="27859"/>
                  </a:cubicBezTo>
                  <a:cubicBezTo>
                    <a:pt x="3123" y="27929"/>
                    <a:pt x="3176" y="28008"/>
                    <a:pt x="3254" y="28008"/>
                  </a:cubicBezTo>
                  <a:cubicBezTo>
                    <a:pt x="3256" y="28008"/>
                    <a:pt x="3258" y="28008"/>
                    <a:pt x="3260" y="28008"/>
                  </a:cubicBezTo>
                  <a:lnTo>
                    <a:pt x="5936" y="27908"/>
                  </a:lnTo>
                  <a:lnTo>
                    <a:pt x="5936" y="27908"/>
                  </a:lnTo>
                  <a:cubicBezTo>
                    <a:pt x="5183" y="29355"/>
                    <a:pt x="6149" y="31168"/>
                    <a:pt x="7806" y="31168"/>
                  </a:cubicBezTo>
                  <a:cubicBezTo>
                    <a:pt x="7906" y="31168"/>
                    <a:pt x="8009" y="31162"/>
                    <a:pt x="8114" y="31148"/>
                  </a:cubicBezTo>
                  <a:cubicBezTo>
                    <a:pt x="9848" y="30924"/>
                    <a:pt x="10491" y="28942"/>
                    <a:pt x="9532" y="27636"/>
                  </a:cubicBezTo>
                  <a:lnTo>
                    <a:pt x="9532" y="27636"/>
                  </a:lnTo>
                  <a:cubicBezTo>
                    <a:pt x="9595" y="27637"/>
                    <a:pt x="9657" y="27638"/>
                    <a:pt x="9719" y="27638"/>
                  </a:cubicBezTo>
                  <a:cubicBezTo>
                    <a:pt x="10385" y="27638"/>
                    <a:pt x="11034" y="27557"/>
                    <a:pt x="11692" y="27390"/>
                  </a:cubicBezTo>
                  <a:cubicBezTo>
                    <a:pt x="11735" y="27379"/>
                    <a:pt x="11766" y="27353"/>
                    <a:pt x="11781" y="27320"/>
                  </a:cubicBezTo>
                  <a:lnTo>
                    <a:pt x="15218" y="27417"/>
                  </a:lnTo>
                  <a:cubicBezTo>
                    <a:pt x="15220" y="27417"/>
                    <a:pt x="15221" y="27417"/>
                    <a:pt x="15223" y="27417"/>
                  </a:cubicBezTo>
                  <a:cubicBezTo>
                    <a:pt x="15369" y="27417"/>
                    <a:pt x="15412" y="27234"/>
                    <a:pt x="15301" y="27150"/>
                  </a:cubicBezTo>
                  <a:cubicBezTo>
                    <a:pt x="14304" y="26402"/>
                    <a:pt x="14527" y="24492"/>
                    <a:pt x="15912" y="24356"/>
                  </a:cubicBezTo>
                  <a:cubicBezTo>
                    <a:pt x="15959" y="24352"/>
                    <a:pt x="16007" y="24349"/>
                    <a:pt x="16054" y="24349"/>
                  </a:cubicBezTo>
                  <a:cubicBezTo>
                    <a:pt x="16593" y="24349"/>
                    <a:pt x="17118" y="24645"/>
                    <a:pt x="17424" y="25085"/>
                  </a:cubicBezTo>
                  <a:cubicBezTo>
                    <a:pt x="17894" y="25763"/>
                    <a:pt x="17591" y="26476"/>
                    <a:pt x="17361" y="27183"/>
                  </a:cubicBezTo>
                  <a:cubicBezTo>
                    <a:pt x="17333" y="27272"/>
                    <a:pt x="17400" y="27367"/>
                    <a:pt x="17494" y="27370"/>
                  </a:cubicBezTo>
                  <a:cubicBezTo>
                    <a:pt x="18646" y="27419"/>
                    <a:pt x="19795" y="27465"/>
                    <a:pt x="20947" y="27512"/>
                  </a:cubicBezTo>
                  <a:cubicBezTo>
                    <a:pt x="20949" y="27512"/>
                    <a:pt x="20950" y="27512"/>
                    <a:pt x="20951" y="27512"/>
                  </a:cubicBezTo>
                  <a:cubicBezTo>
                    <a:pt x="21009" y="27512"/>
                    <a:pt x="21072" y="27469"/>
                    <a:pt x="21089" y="27411"/>
                  </a:cubicBezTo>
                  <a:cubicBezTo>
                    <a:pt x="22049" y="27394"/>
                    <a:pt x="23005" y="27373"/>
                    <a:pt x="23963" y="27350"/>
                  </a:cubicBezTo>
                  <a:lnTo>
                    <a:pt x="23963" y="27350"/>
                  </a:lnTo>
                  <a:cubicBezTo>
                    <a:pt x="22899" y="28632"/>
                    <a:pt x="23585" y="30732"/>
                    <a:pt x="25405" y="30829"/>
                  </a:cubicBezTo>
                  <a:cubicBezTo>
                    <a:pt x="25448" y="30831"/>
                    <a:pt x="25490" y="30832"/>
                    <a:pt x="25532" y="30832"/>
                  </a:cubicBezTo>
                  <a:cubicBezTo>
                    <a:pt x="27294" y="30832"/>
                    <a:pt x="28133" y="28826"/>
                    <a:pt x="27170" y="27465"/>
                  </a:cubicBezTo>
                  <a:cubicBezTo>
                    <a:pt x="27613" y="27423"/>
                    <a:pt x="28055" y="27401"/>
                    <a:pt x="28497" y="27401"/>
                  </a:cubicBezTo>
                  <a:cubicBezTo>
                    <a:pt x="28903" y="27401"/>
                    <a:pt x="29309" y="27419"/>
                    <a:pt x="29718" y="27456"/>
                  </a:cubicBezTo>
                  <a:cubicBezTo>
                    <a:pt x="29720" y="27456"/>
                    <a:pt x="29723" y="27456"/>
                    <a:pt x="29726" y="27456"/>
                  </a:cubicBezTo>
                  <a:cubicBezTo>
                    <a:pt x="29802" y="27456"/>
                    <a:pt x="29868" y="27388"/>
                    <a:pt x="29870" y="27317"/>
                  </a:cubicBezTo>
                  <a:cubicBezTo>
                    <a:pt x="29907" y="26185"/>
                    <a:pt x="29947" y="25054"/>
                    <a:pt x="29985" y="23922"/>
                  </a:cubicBezTo>
                  <a:cubicBezTo>
                    <a:pt x="29988" y="23827"/>
                    <a:pt x="29915" y="23777"/>
                    <a:pt x="29841" y="23777"/>
                  </a:cubicBezTo>
                  <a:cubicBezTo>
                    <a:pt x="29826" y="23777"/>
                    <a:pt x="29811" y="23779"/>
                    <a:pt x="29797" y="23783"/>
                  </a:cubicBezTo>
                  <a:cubicBezTo>
                    <a:pt x="29812" y="23768"/>
                    <a:pt x="29829" y="23754"/>
                    <a:pt x="29844" y="23738"/>
                  </a:cubicBezTo>
                  <a:cubicBezTo>
                    <a:pt x="29918" y="23662"/>
                    <a:pt x="29853" y="23559"/>
                    <a:pt x="29771" y="23559"/>
                  </a:cubicBezTo>
                  <a:cubicBezTo>
                    <a:pt x="29748" y="23559"/>
                    <a:pt x="29725" y="23567"/>
                    <a:pt x="29702" y="23585"/>
                  </a:cubicBezTo>
                  <a:cubicBezTo>
                    <a:pt x="29335" y="23881"/>
                    <a:pt x="28899" y="24023"/>
                    <a:pt x="28473" y="24023"/>
                  </a:cubicBezTo>
                  <a:cubicBezTo>
                    <a:pt x="27667" y="24023"/>
                    <a:pt x="26898" y="23515"/>
                    <a:pt x="26708" y="22587"/>
                  </a:cubicBezTo>
                  <a:cubicBezTo>
                    <a:pt x="26449" y="21311"/>
                    <a:pt x="27272" y="20885"/>
                    <a:pt x="28209" y="20885"/>
                  </a:cubicBezTo>
                  <a:cubicBezTo>
                    <a:pt x="28693" y="20885"/>
                    <a:pt x="29207" y="20999"/>
                    <a:pt x="29618" y="21167"/>
                  </a:cubicBezTo>
                  <a:cubicBezTo>
                    <a:pt x="29635" y="21174"/>
                    <a:pt x="29651" y="21177"/>
                    <a:pt x="29667" y="21177"/>
                  </a:cubicBezTo>
                  <a:cubicBezTo>
                    <a:pt x="29754" y="21177"/>
                    <a:pt x="29816" y="21080"/>
                    <a:pt x="29803" y="20996"/>
                  </a:cubicBezTo>
                  <a:cubicBezTo>
                    <a:pt x="29668" y="20064"/>
                    <a:pt x="29465" y="19153"/>
                    <a:pt x="29187" y="18256"/>
                  </a:cubicBezTo>
                  <a:cubicBezTo>
                    <a:pt x="29181" y="18237"/>
                    <a:pt x="29171" y="18226"/>
                    <a:pt x="29164" y="18212"/>
                  </a:cubicBezTo>
                  <a:cubicBezTo>
                    <a:pt x="29166" y="18205"/>
                    <a:pt x="29170" y="18197"/>
                    <a:pt x="29170" y="18187"/>
                  </a:cubicBezTo>
                  <a:cubicBezTo>
                    <a:pt x="29184" y="17372"/>
                    <a:pt x="29230" y="16561"/>
                    <a:pt x="29305" y="15751"/>
                  </a:cubicBezTo>
                  <a:cubicBezTo>
                    <a:pt x="29660" y="15948"/>
                    <a:pt x="30045" y="16041"/>
                    <a:pt x="30421" y="16041"/>
                  </a:cubicBezTo>
                  <a:cubicBezTo>
                    <a:pt x="31540" y="16041"/>
                    <a:pt x="32581" y="15223"/>
                    <a:pt x="32505" y="13900"/>
                  </a:cubicBezTo>
                  <a:cubicBezTo>
                    <a:pt x="32441" y="12793"/>
                    <a:pt x="31537" y="12114"/>
                    <a:pt x="30588" y="12114"/>
                  </a:cubicBezTo>
                  <a:cubicBezTo>
                    <a:pt x="30217" y="12114"/>
                    <a:pt x="29840" y="12218"/>
                    <a:pt x="29503" y="12441"/>
                  </a:cubicBezTo>
                  <a:cubicBezTo>
                    <a:pt x="29497" y="11471"/>
                    <a:pt x="29545" y="10508"/>
                    <a:pt x="29654" y="9542"/>
                  </a:cubicBezTo>
                  <a:cubicBezTo>
                    <a:pt x="29663" y="9467"/>
                    <a:pt x="29589" y="9393"/>
                    <a:pt x="29515" y="9393"/>
                  </a:cubicBezTo>
                  <a:cubicBezTo>
                    <a:pt x="29515" y="9393"/>
                    <a:pt x="29514" y="9393"/>
                    <a:pt x="29514" y="9393"/>
                  </a:cubicBezTo>
                  <a:cubicBezTo>
                    <a:pt x="28364" y="9399"/>
                    <a:pt x="27216" y="9408"/>
                    <a:pt x="26068" y="9415"/>
                  </a:cubicBezTo>
                  <a:cubicBezTo>
                    <a:pt x="25947" y="9415"/>
                    <a:pt x="25864" y="9565"/>
                    <a:pt x="25956" y="9659"/>
                  </a:cubicBezTo>
                  <a:cubicBezTo>
                    <a:pt x="26752" y="10482"/>
                    <a:pt x="26319" y="11948"/>
                    <a:pt x="25098" y="11948"/>
                  </a:cubicBezTo>
                  <a:cubicBezTo>
                    <a:pt x="25083" y="11948"/>
                    <a:pt x="25067" y="11948"/>
                    <a:pt x="25052" y="11947"/>
                  </a:cubicBezTo>
                  <a:cubicBezTo>
                    <a:pt x="23805" y="11909"/>
                    <a:pt x="23433" y="10387"/>
                    <a:pt x="24292" y="9608"/>
                  </a:cubicBezTo>
                  <a:cubicBezTo>
                    <a:pt x="24386" y="9521"/>
                    <a:pt x="24322" y="9362"/>
                    <a:pt x="24198" y="9356"/>
                  </a:cubicBezTo>
                  <a:cubicBezTo>
                    <a:pt x="23467" y="9318"/>
                    <a:pt x="22735" y="9294"/>
                    <a:pt x="22004" y="9294"/>
                  </a:cubicBezTo>
                  <a:cubicBezTo>
                    <a:pt x="21465" y="9294"/>
                    <a:pt x="20926" y="9307"/>
                    <a:pt x="20388" y="9337"/>
                  </a:cubicBezTo>
                  <a:cubicBezTo>
                    <a:pt x="20372" y="9299"/>
                    <a:pt x="20351" y="9263"/>
                    <a:pt x="20326" y="9230"/>
                  </a:cubicBezTo>
                  <a:cubicBezTo>
                    <a:pt x="20326" y="9224"/>
                    <a:pt x="20330" y="9219"/>
                    <a:pt x="20331" y="9213"/>
                  </a:cubicBezTo>
                  <a:cubicBezTo>
                    <a:pt x="20417" y="8231"/>
                    <a:pt x="20464" y="7249"/>
                    <a:pt x="20478" y="6263"/>
                  </a:cubicBezTo>
                  <a:cubicBezTo>
                    <a:pt x="20479" y="6180"/>
                    <a:pt x="20412" y="6114"/>
                    <a:pt x="20332" y="6114"/>
                  </a:cubicBezTo>
                  <a:cubicBezTo>
                    <a:pt x="20322" y="6114"/>
                    <a:pt x="20312" y="6115"/>
                    <a:pt x="20301" y="6117"/>
                  </a:cubicBezTo>
                  <a:cubicBezTo>
                    <a:pt x="19943" y="6195"/>
                    <a:pt x="19572" y="6267"/>
                    <a:pt x="19204" y="6267"/>
                  </a:cubicBezTo>
                  <a:cubicBezTo>
                    <a:pt x="18989" y="6267"/>
                    <a:pt x="18775" y="6243"/>
                    <a:pt x="18565" y="6180"/>
                  </a:cubicBezTo>
                  <a:cubicBezTo>
                    <a:pt x="17861" y="5972"/>
                    <a:pt x="17359" y="5201"/>
                    <a:pt x="17776" y="4504"/>
                  </a:cubicBezTo>
                  <a:cubicBezTo>
                    <a:pt x="18085" y="3986"/>
                    <a:pt x="18912" y="3556"/>
                    <a:pt x="19634" y="3556"/>
                  </a:cubicBezTo>
                  <a:cubicBezTo>
                    <a:pt x="20048" y="3556"/>
                    <a:pt x="20427" y="3697"/>
                    <a:pt x="20656" y="4042"/>
                  </a:cubicBezTo>
                  <a:cubicBezTo>
                    <a:pt x="20687" y="4090"/>
                    <a:pt x="20741" y="4114"/>
                    <a:pt x="20792" y="4114"/>
                  </a:cubicBezTo>
                  <a:cubicBezTo>
                    <a:pt x="20862" y="4114"/>
                    <a:pt x="20928" y="4070"/>
                    <a:pt x="20928" y="3980"/>
                  </a:cubicBezTo>
                  <a:lnTo>
                    <a:pt x="20928" y="168"/>
                  </a:lnTo>
                  <a:cubicBezTo>
                    <a:pt x="20927" y="88"/>
                    <a:pt x="20870" y="21"/>
                    <a:pt x="20789" y="16"/>
                  </a:cubicBezTo>
                  <a:cubicBezTo>
                    <a:pt x="20569" y="6"/>
                    <a:pt x="20349" y="1"/>
                    <a:pt x="201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7484943" y="1906063"/>
              <a:ext cx="670820" cy="476911"/>
            </a:xfrm>
            <a:custGeom>
              <a:rect b="b" l="l" r="r" t="t"/>
              <a:pathLst>
                <a:path extrusionOk="0" h="8463" w="11904">
                  <a:moveTo>
                    <a:pt x="1078" y="1"/>
                  </a:moveTo>
                  <a:cubicBezTo>
                    <a:pt x="746" y="1"/>
                    <a:pt x="414" y="2"/>
                    <a:pt x="82" y="4"/>
                  </a:cubicBezTo>
                  <a:cubicBezTo>
                    <a:pt x="100" y="243"/>
                    <a:pt x="57" y="513"/>
                    <a:pt x="53" y="690"/>
                  </a:cubicBezTo>
                  <a:cubicBezTo>
                    <a:pt x="48" y="1277"/>
                    <a:pt x="51" y="1868"/>
                    <a:pt x="29" y="2456"/>
                  </a:cubicBezTo>
                  <a:cubicBezTo>
                    <a:pt x="28" y="2488"/>
                    <a:pt x="16" y="2514"/>
                    <a:pt x="0" y="2534"/>
                  </a:cubicBezTo>
                  <a:cubicBezTo>
                    <a:pt x="360" y="2323"/>
                    <a:pt x="801" y="2218"/>
                    <a:pt x="1245" y="2218"/>
                  </a:cubicBezTo>
                  <a:cubicBezTo>
                    <a:pt x="2337" y="2218"/>
                    <a:pt x="3447" y="2851"/>
                    <a:pt x="3411" y="4076"/>
                  </a:cubicBezTo>
                  <a:cubicBezTo>
                    <a:pt x="3382" y="5077"/>
                    <a:pt x="2394" y="5650"/>
                    <a:pt x="1444" y="5650"/>
                  </a:cubicBezTo>
                  <a:cubicBezTo>
                    <a:pt x="1050" y="5650"/>
                    <a:pt x="663" y="5552"/>
                    <a:pt x="353" y="5345"/>
                  </a:cubicBezTo>
                  <a:lnTo>
                    <a:pt x="353" y="5345"/>
                  </a:lnTo>
                  <a:cubicBezTo>
                    <a:pt x="602" y="6286"/>
                    <a:pt x="578" y="7280"/>
                    <a:pt x="411" y="8232"/>
                  </a:cubicBezTo>
                  <a:cubicBezTo>
                    <a:pt x="1397" y="8292"/>
                    <a:pt x="2384" y="8322"/>
                    <a:pt x="3370" y="8323"/>
                  </a:cubicBezTo>
                  <a:cubicBezTo>
                    <a:pt x="2835" y="7238"/>
                    <a:pt x="3294" y="5606"/>
                    <a:pt x="4679" y="5529"/>
                  </a:cubicBezTo>
                  <a:cubicBezTo>
                    <a:pt x="4708" y="5527"/>
                    <a:pt x="4737" y="5527"/>
                    <a:pt x="4767" y="5527"/>
                  </a:cubicBezTo>
                  <a:cubicBezTo>
                    <a:pt x="5347" y="5527"/>
                    <a:pt x="5946" y="5835"/>
                    <a:pt x="6263" y="6321"/>
                  </a:cubicBezTo>
                  <a:cubicBezTo>
                    <a:pt x="6702" y="7000"/>
                    <a:pt x="6418" y="7716"/>
                    <a:pt x="6053" y="8350"/>
                  </a:cubicBezTo>
                  <a:cubicBezTo>
                    <a:pt x="6450" y="8365"/>
                    <a:pt x="6846" y="8380"/>
                    <a:pt x="7241" y="8395"/>
                  </a:cubicBezTo>
                  <a:cubicBezTo>
                    <a:pt x="7416" y="8401"/>
                    <a:pt x="7752" y="8462"/>
                    <a:pt x="8032" y="8462"/>
                  </a:cubicBezTo>
                  <a:cubicBezTo>
                    <a:pt x="8206" y="8462"/>
                    <a:pt x="8359" y="8439"/>
                    <a:pt x="8439" y="8364"/>
                  </a:cubicBezTo>
                  <a:cubicBezTo>
                    <a:pt x="8642" y="8177"/>
                    <a:pt x="8555" y="7405"/>
                    <a:pt x="8576" y="7102"/>
                  </a:cubicBezTo>
                  <a:cubicBezTo>
                    <a:pt x="8602" y="6705"/>
                    <a:pt x="8637" y="6309"/>
                    <a:pt x="8677" y="5915"/>
                  </a:cubicBezTo>
                  <a:cubicBezTo>
                    <a:pt x="8685" y="5838"/>
                    <a:pt x="8752" y="5774"/>
                    <a:pt x="8825" y="5774"/>
                  </a:cubicBezTo>
                  <a:cubicBezTo>
                    <a:pt x="8850" y="5774"/>
                    <a:pt x="8876" y="5781"/>
                    <a:pt x="8900" y="5798"/>
                  </a:cubicBezTo>
                  <a:cubicBezTo>
                    <a:pt x="9259" y="6048"/>
                    <a:pt x="9675" y="6168"/>
                    <a:pt x="10079" y="6168"/>
                  </a:cubicBezTo>
                  <a:cubicBezTo>
                    <a:pt x="10973" y="6168"/>
                    <a:pt x="11810" y="5582"/>
                    <a:pt x="11859" y="4522"/>
                  </a:cubicBezTo>
                  <a:cubicBezTo>
                    <a:pt x="11904" y="3488"/>
                    <a:pt x="11090" y="2814"/>
                    <a:pt x="10225" y="2814"/>
                  </a:cubicBezTo>
                  <a:cubicBezTo>
                    <a:pt x="9834" y="2814"/>
                    <a:pt x="9433" y="2952"/>
                    <a:pt x="9096" y="3255"/>
                  </a:cubicBezTo>
                  <a:cubicBezTo>
                    <a:pt x="9068" y="3281"/>
                    <a:pt x="9035" y="3293"/>
                    <a:pt x="9003" y="3293"/>
                  </a:cubicBezTo>
                  <a:cubicBezTo>
                    <a:pt x="8927" y="3293"/>
                    <a:pt x="8855" y="3228"/>
                    <a:pt x="8853" y="3139"/>
                  </a:cubicBezTo>
                  <a:cubicBezTo>
                    <a:pt x="8842" y="2551"/>
                    <a:pt x="8847" y="1964"/>
                    <a:pt x="8878" y="1378"/>
                  </a:cubicBezTo>
                  <a:cubicBezTo>
                    <a:pt x="8899" y="1042"/>
                    <a:pt x="9128" y="317"/>
                    <a:pt x="8831" y="95"/>
                  </a:cubicBezTo>
                  <a:cubicBezTo>
                    <a:pt x="8763" y="43"/>
                    <a:pt x="8602" y="26"/>
                    <a:pt x="8408" y="26"/>
                  </a:cubicBezTo>
                  <a:cubicBezTo>
                    <a:pt x="8000" y="26"/>
                    <a:pt x="7441" y="103"/>
                    <a:pt x="7264" y="104"/>
                  </a:cubicBezTo>
                  <a:cubicBezTo>
                    <a:pt x="6844" y="108"/>
                    <a:pt x="6424" y="110"/>
                    <a:pt x="6003" y="112"/>
                  </a:cubicBezTo>
                  <a:cubicBezTo>
                    <a:pt x="6689" y="1135"/>
                    <a:pt x="6105" y="2649"/>
                    <a:pt x="4753" y="2649"/>
                  </a:cubicBezTo>
                  <a:cubicBezTo>
                    <a:pt x="4729" y="2649"/>
                    <a:pt x="4705" y="2648"/>
                    <a:pt x="4681" y="2647"/>
                  </a:cubicBezTo>
                  <a:cubicBezTo>
                    <a:pt x="3289" y="2596"/>
                    <a:pt x="2763" y="1042"/>
                    <a:pt x="3519" y="44"/>
                  </a:cubicBezTo>
                  <a:cubicBezTo>
                    <a:pt x="2705" y="10"/>
                    <a:pt x="1892" y="1"/>
                    <a:pt x="10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p:nvPr/>
          </p:nvSpPr>
          <p:spPr>
            <a:xfrm>
              <a:off x="7502863" y="2233697"/>
              <a:ext cx="511906" cy="853459"/>
            </a:xfrm>
            <a:custGeom>
              <a:rect b="b" l="l" r="r" t="t"/>
              <a:pathLst>
                <a:path extrusionOk="0" h="15145" w="9084">
                  <a:moveTo>
                    <a:pt x="4444" y="0"/>
                  </a:moveTo>
                  <a:cubicBezTo>
                    <a:pt x="4363" y="0"/>
                    <a:pt x="4282" y="8"/>
                    <a:pt x="4203" y="23"/>
                  </a:cubicBezTo>
                  <a:cubicBezTo>
                    <a:pt x="3037" y="252"/>
                    <a:pt x="2872" y="1751"/>
                    <a:pt x="3433" y="2584"/>
                  </a:cubicBezTo>
                  <a:cubicBezTo>
                    <a:pt x="3497" y="2682"/>
                    <a:pt x="3398" y="2796"/>
                    <a:pt x="3298" y="2797"/>
                  </a:cubicBezTo>
                  <a:cubicBezTo>
                    <a:pt x="3215" y="2797"/>
                    <a:pt x="3133" y="2798"/>
                    <a:pt x="3050" y="2798"/>
                  </a:cubicBezTo>
                  <a:cubicBezTo>
                    <a:pt x="2035" y="2798"/>
                    <a:pt x="1021" y="2768"/>
                    <a:pt x="7" y="2703"/>
                  </a:cubicBezTo>
                  <a:cubicBezTo>
                    <a:pt x="6" y="2703"/>
                    <a:pt x="2" y="2702"/>
                    <a:pt x="1" y="2702"/>
                  </a:cubicBezTo>
                  <a:lnTo>
                    <a:pt x="1" y="2702"/>
                  </a:lnTo>
                  <a:cubicBezTo>
                    <a:pt x="2" y="2710"/>
                    <a:pt x="4" y="2717"/>
                    <a:pt x="6" y="2727"/>
                  </a:cubicBezTo>
                  <a:cubicBezTo>
                    <a:pt x="55" y="3809"/>
                    <a:pt x="54" y="4893"/>
                    <a:pt x="21" y="5977"/>
                  </a:cubicBezTo>
                  <a:cubicBezTo>
                    <a:pt x="555" y="5652"/>
                    <a:pt x="1175" y="5349"/>
                    <a:pt x="1796" y="5349"/>
                  </a:cubicBezTo>
                  <a:cubicBezTo>
                    <a:pt x="2046" y="5349"/>
                    <a:pt x="2296" y="5398"/>
                    <a:pt x="2541" y="5515"/>
                  </a:cubicBezTo>
                  <a:cubicBezTo>
                    <a:pt x="3254" y="5853"/>
                    <a:pt x="3850" y="6795"/>
                    <a:pt x="3816" y="7591"/>
                  </a:cubicBezTo>
                  <a:cubicBezTo>
                    <a:pt x="3768" y="8710"/>
                    <a:pt x="2813" y="9187"/>
                    <a:pt x="1816" y="9187"/>
                  </a:cubicBezTo>
                  <a:cubicBezTo>
                    <a:pt x="1239" y="9187"/>
                    <a:pt x="647" y="9028"/>
                    <a:pt x="209" y="8740"/>
                  </a:cubicBezTo>
                  <a:lnTo>
                    <a:pt x="209" y="8740"/>
                  </a:lnTo>
                  <a:lnTo>
                    <a:pt x="408" y="11790"/>
                  </a:lnTo>
                  <a:cubicBezTo>
                    <a:pt x="1482" y="11743"/>
                    <a:pt x="2556" y="11705"/>
                    <a:pt x="3629" y="11662"/>
                  </a:cubicBezTo>
                  <a:cubicBezTo>
                    <a:pt x="3630" y="11662"/>
                    <a:pt x="3631" y="11662"/>
                    <a:pt x="3632" y="11662"/>
                  </a:cubicBezTo>
                  <a:cubicBezTo>
                    <a:pt x="3756" y="11662"/>
                    <a:pt x="3807" y="11831"/>
                    <a:pt x="3721" y="11908"/>
                  </a:cubicBezTo>
                  <a:cubicBezTo>
                    <a:pt x="2521" y="12975"/>
                    <a:pt x="3045" y="15047"/>
                    <a:pt x="4739" y="15141"/>
                  </a:cubicBezTo>
                  <a:cubicBezTo>
                    <a:pt x="4779" y="15143"/>
                    <a:pt x="4818" y="15144"/>
                    <a:pt x="4857" y="15144"/>
                  </a:cubicBezTo>
                  <a:cubicBezTo>
                    <a:pt x="6475" y="15144"/>
                    <a:pt x="7161" y="13207"/>
                    <a:pt x="6108" y="12044"/>
                  </a:cubicBezTo>
                  <a:cubicBezTo>
                    <a:pt x="6042" y="11969"/>
                    <a:pt x="6069" y="11816"/>
                    <a:pt x="6182" y="11804"/>
                  </a:cubicBezTo>
                  <a:cubicBezTo>
                    <a:pt x="6666" y="11749"/>
                    <a:pt x="7149" y="11711"/>
                    <a:pt x="7636" y="11706"/>
                  </a:cubicBezTo>
                  <a:cubicBezTo>
                    <a:pt x="7639" y="11706"/>
                    <a:pt x="7643" y="11706"/>
                    <a:pt x="7647" y="11706"/>
                  </a:cubicBezTo>
                  <a:cubicBezTo>
                    <a:pt x="7841" y="11706"/>
                    <a:pt x="8145" y="11765"/>
                    <a:pt x="8414" y="11765"/>
                  </a:cubicBezTo>
                  <a:cubicBezTo>
                    <a:pt x="8626" y="11765"/>
                    <a:pt x="8816" y="11729"/>
                    <a:pt x="8914" y="11598"/>
                  </a:cubicBezTo>
                  <a:cubicBezTo>
                    <a:pt x="9084" y="11373"/>
                    <a:pt x="8958" y="10332"/>
                    <a:pt x="8967" y="10056"/>
                  </a:cubicBezTo>
                  <a:cubicBezTo>
                    <a:pt x="8986" y="9541"/>
                    <a:pt x="9002" y="9027"/>
                    <a:pt x="9021" y="8512"/>
                  </a:cubicBezTo>
                  <a:cubicBezTo>
                    <a:pt x="9022" y="8493"/>
                    <a:pt x="9026" y="8479"/>
                    <a:pt x="9031" y="8467"/>
                  </a:cubicBezTo>
                  <a:lnTo>
                    <a:pt x="9031" y="8467"/>
                  </a:lnTo>
                  <a:cubicBezTo>
                    <a:pt x="8662" y="8785"/>
                    <a:pt x="8231" y="8928"/>
                    <a:pt x="7804" y="8928"/>
                  </a:cubicBezTo>
                  <a:cubicBezTo>
                    <a:pt x="6885" y="8928"/>
                    <a:pt x="5984" y="8266"/>
                    <a:pt x="5752" y="7255"/>
                  </a:cubicBezTo>
                  <a:cubicBezTo>
                    <a:pt x="5586" y="6533"/>
                    <a:pt x="5796" y="5807"/>
                    <a:pt x="6445" y="5408"/>
                  </a:cubicBezTo>
                  <a:cubicBezTo>
                    <a:pt x="6775" y="5206"/>
                    <a:pt x="7129" y="5127"/>
                    <a:pt x="7488" y="5127"/>
                  </a:cubicBezTo>
                  <a:cubicBezTo>
                    <a:pt x="7929" y="5127"/>
                    <a:pt x="8379" y="5246"/>
                    <a:pt x="8800" y="5402"/>
                  </a:cubicBezTo>
                  <a:cubicBezTo>
                    <a:pt x="8666" y="4563"/>
                    <a:pt x="8476" y="3737"/>
                    <a:pt x="8226" y="2922"/>
                  </a:cubicBezTo>
                  <a:lnTo>
                    <a:pt x="5480" y="2816"/>
                  </a:lnTo>
                  <a:cubicBezTo>
                    <a:pt x="5369" y="2810"/>
                    <a:pt x="5308" y="2686"/>
                    <a:pt x="5365" y="2591"/>
                  </a:cubicBezTo>
                  <a:cubicBezTo>
                    <a:pt x="5744" y="1972"/>
                    <a:pt x="6158" y="1177"/>
                    <a:pt x="5597" y="526"/>
                  </a:cubicBezTo>
                  <a:cubicBezTo>
                    <a:pt x="5322" y="207"/>
                    <a:pt x="4874" y="0"/>
                    <a:pt x="44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6821620" y="2214143"/>
              <a:ext cx="888397" cy="686993"/>
            </a:xfrm>
            <a:custGeom>
              <a:rect b="b" l="l" r="r" t="t"/>
              <a:pathLst>
                <a:path extrusionOk="0" h="12191" w="15765">
                  <a:moveTo>
                    <a:pt x="8183" y="0"/>
                  </a:moveTo>
                  <a:cubicBezTo>
                    <a:pt x="8085" y="0"/>
                    <a:pt x="7984" y="11"/>
                    <a:pt x="7882" y="34"/>
                  </a:cubicBezTo>
                  <a:cubicBezTo>
                    <a:pt x="6621" y="321"/>
                    <a:pt x="6476" y="1708"/>
                    <a:pt x="6791" y="2754"/>
                  </a:cubicBezTo>
                  <a:cubicBezTo>
                    <a:pt x="6809" y="2778"/>
                    <a:pt x="6817" y="2806"/>
                    <a:pt x="6817" y="2837"/>
                  </a:cubicBezTo>
                  <a:cubicBezTo>
                    <a:pt x="6819" y="2844"/>
                    <a:pt x="6820" y="2850"/>
                    <a:pt x="6821" y="2855"/>
                  </a:cubicBezTo>
                  <a:cubicBezTo>
                    <a:pt x="6842" y="2921"/>
                    <a:pt x="6791" y="2968"/>
                    <a:pt x="6737" y="2978"/>
                  </a:cubicBezTo>
                  <a:cubicBezTo>
                    <a:pt x="6718" y="2988"/>
                    <a:pt x="6697" y="2994"/>
                    <a:pt x="6672" y="2995"/>
                  </a:cubicBezTo>
                  <a:cubicBezTo>
                    <a:pt x="5962" y="3039"/>
                    <a:pt x="5252" y="3061"/>
                    <a:pt x="4541" y="3061"/>
                  </a:cubicBezTo>
                  <a:cubicBezTo>
                    <a:pt x="4166" y="3061"/>
                    <a:pt x="3791" y="3055"/>
                    <a:pt x="3415" y="3042"/>
                  </a:cubicBezTo>
                  <a:lnTo>
                    <a:pt x="3415" y="3042"/>
                  </a:lnTo>
                  <a:cubicBezTo>
                    <a:pt x="3524" y="4150"/>
                    <a:pt x="3494" y="5264"/>
                    <a:pt x="3408" y="6372"/>
                  </a:cubicBezTo>
                  <a:cubicBezTo>
                    <a:pt x="3403" y="6440"/>
                    <a:pt x="3344" y="6493"/>
                    <a:pt x="3281" y="6493"/>
                  </a:cubicBezTo>
                  <a:cubicBezTo>
                    <a:pt x="3259" y="6493"/>
                    <a:pt x="3236" y="6486"/>
                    <a:pt x="3215" y="6472"/>
                  </a:cubicBezTo>
                  <a:cubicBezTo>
                    <a:pt x="2825" y="6213"/>
                    <a:pt x="2334" y="6078"/>
                    <a:pt x="1856" y="6078"/>
                  </a:cubicBezTo>
                  <a:cubicBezTo>
                    <a:pt x="901" y="6078"/>
                    <a:pt x="0" y="6619"/>
                    <a:pt x="71" y="7790"/>
                  </a:cubicBezTo>
                  <a:cubicBezTo>
                    <a:pt x="135" y="8825"/>
                    <a:pt x="889" y="9246"/>
                    <a:pt x="1716" y="9246"/>
                  </a:cubicBezTo>
                  <a:cubicBezTo>
                    <a:pt x="2326" y="9246"/>
                    <a:pt x="2975" y="9017"/>
                    <a:pt x="3415" y="8636"/>
                  </a:cubicBezTo>
                  <a:cubicBezTo>
                    <a:pt x="3441" y="8613"/>
                    <a:pt x="3476" y="8602"/>
                    <a:pt x="3511" y="8602"/>
                  </a:cubicBezTo>
                  <a:cubicBezTo>
                    <a:pt x="3590" y="8602"/>
                    <a:pt x="3670" y="8657"/>
                    <a:pt x="3658" y="8749"/>
                  </a:cubicBezTo>
                  <a:cubicBezTo>
                    <a:pt x="3581" y="9309"/>
                    <a:pt x="3513" y="9871"/>
                    <a:pt x="3459" y="10435"/>
                  </a:cubicBezTo>
                  <a:cubicBezTo>
                    <a:pt x="3429" y="10765"/>
                    <a:pt x="3207" y="11658"/>
                    <a:pt x="3433" y="11904"/>
                  </a:cubicBezTo>
                  <a:cubicBezTo>
                    <a:pt x="3549" y="12029"/>
                    <a:pt x="3864" y="12060"/>
                    <a:pt x="4196" y="12060"/>
                  </a:cubicBezTo>
                  <a:cubicBezTo>
                    <a:pt x="4514" y="12060"/>
                    <a:pt x="4847" y="12032"/>
                    <a:pt x="5038" y="12032"/>
                  </a:cubicBezTo>
                  <a:cubicBezTo>
                    <a:pt x="5052" y="12032"/>
                    <a:pt x="5065" y="12032"/>
                    <a:pt x="5077" y="12033"/>
                  </a:cubicBezTo>
                  <a:cubicBezTo>
                    <a:pt x="5473" y="12044"/>
                    <a:pt x="5871" y="12055"/>
                    <a:pt x="6267" y="12065"/>
                  </a:cubicBezTo>
                  <a:cubicBezTo>
                    <a:pt x="5489" y="11131"/>
                    <a:pt x="5693" y="9437"/>
                    <a:pt x="7000" y="9064"/>
                  </a:cubicBezTo>
                  <a:cubicBezTo>
                    <a:pt x="7148" y="9022"/>
                    <a:pt x="7299" y="9002"/>
                    <a:pt x="7451" y="9002"/>
                  </a:cubicBezTo>
                  <a:cubicBezTo>
                    <a:pt x="8015" y="9002"/>
                    <a:pt x="8580" y="9276"/>
                    <a:pt x="8951" y="9696"/>
                  </a:cubicBezTo>
                  <a:cubicBezTo>
                    <a:pt x="9586" y="10416"/>
                    <a:pt x="9372" y="11219"/>
                    <a:pt x="9108" y="12039"/>
                  </a:cubicBezTo>
                  <a:cubicBezTo>
                    <a:pt x="9622" y="12060"/>
                    <a:pt x="10132" y="12081"/>
                    <a:pt x="10645" y="12104"/>
                  </a:cubicBezTo>
                  <a:cubicBezTo>
                    <a:pt x="10846" y="12111"/>
                    <a:pt x="11296" y="12190"/>
                    <a:pt x="11656" y="12190"/>
                  </a:cubicBezTo>
                  <a:cubicBezTo>
                    <a:pt x="11868" y="12190"/>
                    <a:pt x="12048" y="12163"/>
                    <a:pt x="12128" y="12078"/>
                  </a:cubicBezTo>
                  <a:cubicBezTo>
                    <a:pt x="12357" y="11836"/>
                    <a:pt x="12119" y="10758"/>
                    <a:pt x="12097" y="10413"/>
                  </a:cubicBezTo>
                  <a:cubicBezTo>
                    <a:pt x="12062" y="9884"/>
                    <a:pt x="12029" y="9358"/>
                    <a:pt x="11994" y="8829"/>
                  </a:cubicBezTo>
                  <a:cubicBezTo>
                    <a:pt x="11988" y="8739"/>
                    <a:pt x="12053" y="8696"/>
                    <a:pt x="12122" y="8696"/>
                  </a:cubicBezTo>
                  <a:cubicBezTo>
                    <a:pt x="12196" y="8696"/>
                    <a:pt x="12276" y="8745"/>
                    <a:pt x="12283" y="8840"/>
                  </a:cubicBezTo>
                  <a:cubicBezTo>
                    <a:pt x="12727" y="9130"/>
                    <a:pt x="13198" y="9300"/>
                    <a:pt x="13719" y="9300"/>
                  </a:cubicBezTo>
                  <a:cubicBezTo>
                    <a:pt x="13826" y="9300"/>
                    <a:pt x="13934" y="9293"/>
                    <a:pt x="14045" y="9278"/>
                  </a:cubicBezTo>
                  <a:cubicBezTo>
                    <a:pt x="14924" y="9162"/>
                    <a:pt x="15764" y="8571"/>
                    <a:pt x="15540" y="7582"/>
                  </a:cubicBezTo>
                  <a:cubicBezTo>
                    <a:pt x="15355" y="6774"/>
                    <a:pt x="14769" y="5991"/>
                    <a:pt x="13869" y="5991"/>
                  </a:cubicBezTo>
                  <a:cubicBezTo>
                    <a:pt x="13858" y="5991"/>
                    <a:pt x="13847" y="5991"/>
                    <a:pt x="13836" y="5992"/>
                  </a:cubicBezTo>
                  <a:cubicBezTo>
                    <a:pt x="13178" y="6003"/>
                    <a:pt x="12568" y="6377"/>
                    <a:pt x="12029" y="6722"/>
                  </a:cubicBezTo>
                  <a:cubicBezTo>
                    <a:pt x="12008" y="6735"/>
                    <a:pt x="11985" y="6741"/>
                    <a:pt x="11963" y="6741"/>
                  </a:cubicBezTo>
                  <a:cubicBezTo>
                    <a:pt x="11886" y="6741"/>
                    <a:pt x="11814" y="6668"/>
                    <a:pt x="11817" y="6587"/>
                  </a:cubicBezTo>
                  <a:cubicBezTo>
                    <a:pt x="11859" y="5413"/>
                    <a:pt x="11853" y="4242"/>
                    <a:pt x="11813" y="3067"/>
                  </a:cubicBezTo>
                  <a:cubicBezTo>
                    <a:pt x="11810" y="2976"/>
                    <a:pt x="11874" y="2936"/>
                    <a:pt x="11942" y="2936"/>
                  </a:cubicBezTo>
                  <a:cubicBezTo>
                    <a:pt x="11951" y="2936"/>
                    <a:pt x="11960" y="2937"/>
                    <a:pt x="11969" y="2938"/>
                  </a:cubicBezTo>
                  <a:cubicBezTo>
                    <a:pt x="11967" y="2924"/>
                    <a:pt x="11964" y="2907"/>
                    <a:pt x="11967" y="2893"/>
                  </a:cubicBezTo>
                  <a:lnTo>
                    <a:pt x="11967" y="2893"/>
                  </a:lnTo>
                  <a:cubicBezTo>
                    <a:pt x="11393" y="2976"/>
                    <a:pt x="10775" y="3062"/>
                    <a:pt x="10174" y="3062"/>
                  </a:cubicBezTo>
                  <a:cubicBezTo>
                    <a:pt x="9881" y="3062"/>
                    <a:pt x="9593" y="3042"/>
                    <a:pt x="9314" y="2991"/>
                  </a:cubicBezTo>
                  <a:cubicBezTo>
                    <a:pt x="9289" y="3026"/>
                    <a:pt x="9255" y="3041"/>
                    <a:pt x="9220" y="3041"/>
                  </a:cubicBezTo>
                  <a:cubicBezTo>
                    <a:pt x="9126" y="3041"/>
                    <a:pt x="9026" y="2931"/>
                    <a:pt x="9084" y="2816"/>
                  </a:cubicBezTo>
                  <a:cubicBezTo>
                    <a:pt x="9396" y="2191"/>
                    <a:pt x="9624" y="1453"/>
                    <a:pt x="9326" y="775"/>
                  </a:cubicBezTo>
                  <a:cubicBezTo>
                    <a:pt x="9114" y="285"/>
                    <a:pt x="8681" y="0"/>
                    <a:pt x="8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7007188" y="1888030"/>
              <a:ext cx="657803" cy="483166"/>
            </a:xfrm>
            <a:custGeom>
              <a:rect b="b" l="l" r="r" t="t"/>
              <a:pathLst>
                <a:path extrusionOk="0" h="8574" w="11673">
                  <a:moveTo>
                    <a:pt x="2640" y="11"/>
                  </a:moveTo>
                  <a:lnTo>
                    <a:pt x="2640" y="11"/>
                  </a:lnTo>
                  <a:cubicBezTo>
                    <a:pt x="2211" y="16"/>
                    <a:pt x="1780" y="10"/>
                    <a:pt x="1349" y="36"/>
                  </a:cubicBezTo>
                  <a:cubicBezTo>
                    <a:pt x="1060" y="56"/>
                    <a:pt x="290" y="0"/>
                    <a:pt x="133" y="326"/>
                  </a:cubicBezTo>
                  <a:cubicBezTo>
                    <a:pt x="1" y="601"/>
                    <a:pt x="139" y="1263"/>
                    <a:pt x="157" y="1561"/>
                  </a:cubicBezTo>
                  <a:cubicBezTo>
                    <a:pt x="183" y="1969"/>
                    <a:pt x="241" y="2373"/>
                    <a:pt x="252" y="2780"/>
                  </a:cubicBezTo>
                  <a:cubicBezTo>
                    <a:pt x="547" y="2679"/>
                    <a:pt x="868" y="2627"/>
                    <a:pt x="1186" y="2627"/>
                  </a:cubicBezTo>
                  <a:cubicBezTo>
                    <a:pt x="2224" y="2627"/>
                    <a:pt x="3241" y="3178"/>
                    <a:pt x="3308" y="4365"/>
                  </a:cubicBezTo>
                  <a:cubicBezTo>
                    <a:pt x="3373" y="5477"/>
                    <a:pt x="2486" y="5944"/>
                    <a:pt x="1549" y="5944"/>
                  </a:cubicBezTo>
                  <a:cubicBezTo>
                    <a:pt x="1108" y="5944"/>
                    <a:pt x="657" y="5840"/>
                    <a:pt x="289" y="5652"/>
                  </a:cubicBezTo>
                  <a:lnTo>
                    <a:pt x="289" y="5652"/>
                  </a:lnTo>
                  <a:cubicBezTo>
                    <a:pt x="326" y="6612"/>
                    <a:pt x="253" y="7582"/>
                    <a:pt x="216" y="8542"/>
                  </a:cubicBezTo>
                  <a:cubicBezTo>
                    <a:pt x="557" y="8551"/>
                    <a:pt x="897" y="8556"/>
                    <a:pt x="1238" y="8556"/>
                  </a:cubicBezTo>
                  <a:cubicBezTo>
                    <a:pt x="1906" y="8556"/>
                    <a:pt x="2575" y="8538"/>
                    <a:pt x="3244" y="8499"/>
                  </a:cubicBezTo>
                  <a:cubicBezTo>
                    <a:pt x="2794" y="7255"/>
                    <a:pt x="3254" y="5614"/>
                    <a:pt x="4776" y="5498"/>
                  </a:cubicBezTo>
                  <a:cubicBezTo>
                    <a:pt x="4816" y="5495"/>
                    <a:pt x="4857" y="5493"/>
                    <a:pt x="4897" y="5493"/>
                  </a:cubicBezTo>
                  <a:cubicBezTo>
                    <a:pt x="5511" y="5493"/>
                    <a:pt x="6030" y="5859"/>
                    <a:pt x="6285" y="6422"/>
                  </a:cubicBezTo>
                  <a:cubicBezTo>
                    <a:pt x="6606" y="7133"/>
                    <a:pt x="6427" y="7895"/>
                    <a:pt x="6119" y="8573"/>
                  </a:cubicBezTo>
                  <a:cubicBezTo>
                    <a:pt x="6457" y="8543"/>
                    <a:pt x="6799" y="8551"/>
                    <a:pt x="7139" y="8535"/>
                  </a:cubicBezTo>
                  <a:cubicBezTo>
                    <a:pt x="7365" y="8525"/>
                    <a:pt x="7592" y="8508"/>
                    <a:pt x="7816" y="8489"/>
                  </a:cubicBezTo>
                  <a:cubicBezTo>
                    <a:pt x="7967" y="8473"/>
                    <a:pt x="8357" y="8507"/>
                    <a:pt x="8488" y="8414"/>
                  </a:cubicBezTo>
                  <a:cubicBezTo>
                    <a:pt x="8813" y="8180"/>
                    <a:pt x="8735" y="7403"/>
                    <a:pt x="8726" y="7061"/>
                  </a:cubicBezTo>
                  <a:cubicBezTo>
                    <a:pt x="8715" y="6583"/>
                    <a:pt x="8632" y="6118"/>
                    <a:pt x="8553" y="5649"/>
                  </a:cubicBezTo>
                  <a:cubicBezTo>
                    <a:pt x="8539" y="5567"/>
                    <a:pt x="8592" y="5512"/>
                    <a:pt x="8653" y="5495"/>
                  </a:cubicBezTo>
                  <a:cubicBezTo>
                    <a:pt x="8649" y="5439"/>
                    <a:pt x="8706" y="5384"/>
                    <a:pt x="8767" y="5384"/>
                  </a:cubicBezTo>
                  <a:cubicBezTo>
                    <a:pt x="8784" y="5384"/>
                    <a:pt x="8801" y="5388"/>
                    <a:pt x="8817" y="5397"/>
                  </a:cubicBezTo>
                  <a:cubicBezTo>
                    <a:pt x="9120" y="5570"/>
                    <a:pt x="9518" y="5662"/>
                    <a:pt x="9918" y="5662"/>
                  </a:cubicBezTo>
                  <a:cubicBezTo>
                    <a:pt x="10791" y="5662"/>
                    <a:pt x="11673" y="5225"/>
                    <a:pt x="11587" y="4234"/>
                  </a:cubicBezTo>
                  <a:cubicBezTo>
                    <a:pt x="11500" y="3231"/>
                    <a:pt x="10659" y="2848"/>
                    <a:pt x="9794" y="2848"/>
                  </a:cubicBezTo>
                  <a:cubicBezTo>
                    <a:pt x="9358" y="2848"/>
                    <a:pt x="8916" y="2945"/>
                    <a:pt x="8561" y="3109"/>
                  </a:cubicBezTo>
                  <a:cubicBezTo>
                    <a:pt x="8539" y="3120"/>
                    <a:pt x="8518" y="3124"/>
                    <a:pt x="8499" y="3124"/>
                  </a:cubicBezTo>
                  <a:cubicBezTo>
                    <a:pt x="8390" y="3124"/>
                    <a:pt x="8327" y="2982"/>
                    <a:pt x="8410" y="2899"/>
                  </a:cubicBezTo>
                  <a:lnTo>
                    <a:pt x="8410" y="2899"/>
                  </a:lnTo>
                  <a:cubicBezTo>
                    <a:pt x="8397" y="2903"/>
                    <a:pt x="8382" y="2905"/>
                    <a:pt x="8368" y="2905"/>
                  </a:cubicBezTo>
                  <a:cubicBezTo>
                    <a:pt x="8299" y="2905"/>
                    <a:pt x="8227" y="2858"/>
                    <a:pt x="8227" y="2766"/>
                  </a:cubicBezTo>
                  <a:cubicBezTo>
                    <a:pt x="8222" y="2349"/>
                    <a:pt x="8229" y="1933"/>
                    <a:pt x="8234" y="1519"/>
                  </a:cubicBezTo>
                  <a:cubicBezTo>
                    <a:pt x="8235" y="1309"/>
                    <a:pt x="8238" y="1103"/>
                    <a:pt x="8239" y="895"/>
                  </a:cubicBezTo>
                  <a:cubicBezTo>
                    <a:pt x="8240" y="760"/>
                    <a:pt x="8302" y="451"/>
                    <a:pt x="8256" y="302"/>
                  </a:cubicBezTo>
                  <a:cubicBezTo>
                    <a:pt x="8233" y="283"/>
                    <a:pt x="8220" y="255"/>
                    <a:pt x="8218" y="224"/>
                  </a:cubicBezTo>
                  <a:cubicBezTo>
                    <a:pt x="8090" y="52"/>
                    <a:pt x="7789" y="17"/>
                    <a:pt x="7498" y="17"/>
                  </a:cubicBezTo>
                  <a:cubicBezTo>
                    <a:pt x="7299" y="17"/>
                    <a:pt x="7104" y="33"/>
                    <a:pt x="6975" y="33"/>
                  </a:cubicBezTo>
                  <a:cubicBezTo>
                    <a:pt x="6971" y="33"/>
                    <a:pt x="6968" y="33"/>
                    <a:pt x="6965" y="33"/>
                  </a:cubicBezTo>
                  <a:cubicBezTo>
                    <a:pt x="6910" y="33"/>
                    <a:pt x="6856" y="32"/>
                    <a:pt x="6801" y="32"/>
                  </a:cubicBezTo>
                  <a:cubicBezTo>
                    <a:pt x="6425" y="32"/>
                    <a:pt x="6049" y="46"/>
                    <a:pt x="5674" y="60"/>
                  </a:cubicBezTo>
                  <a:cubicBezTo>
                    <a:pt x="5929" y="807"/>
                    <a:pt x="6002" y="1677"/>
                    <a:pt x="5510" y="2348"/>
                  </a:cubicBezTo>
                  <a:cubicBezTo>
                    <a:pt x="5209" y="2760"/>
                    <a:pt x="4753" y="2980"/>
                    <a:pt x="4265" y="2980"/>
                  </a:cubicBezTo>
                  <a:cubicBezTo>
                    <a:pt x="4164" y="2980"/>
                    <a:pt x="4062" y="2971"/>
                    <a:pt x="3959" y="2952"/>
                  </a:cubicBezTo>
                  <a:cubicBezTo>
                    <a:pt x="2578" y="2698"/>
                    <a:pt x="2157" y="1178"/>
                    <a:pt x="2640" y="1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7"/>
            <p:cNvSpPr/>
            <p:nvPr/>
          </p:nvSpPr>
          <p:spPr>
            <a:xfrm>
              <a:off x="7018458" y="1381645"/>
              <a:ext cx="482321" cy="657859"/>
            </a:xfrm>
            <a:custGeom>
              <a:rect b="b" l="l" r="r" t="t"/>
              <a:pathLst>
                <a:path extrusionOk="0" h="11674" w="8559">
                  <a:moveTo>
                    <a:pt x="8025" y="0"/>
                  </a:moveTo>
                  <a:cubicBezTo>
                    <a:pt x="7922" y="0"/>
                    <a:pt x="7803" y="6"/>
                    <a:pt x="7664" y="9"/>
                  </a:cubicBezTo>
                  <a:cubicBezTo>
                    <a:pt x="7204" y="20"/>
                    <a:pt x="6748" y="61"/>
                    <a:pt x="6291" y="119"/>
                  </a:cubicBezTo>
                  <a:cubicBezTo>
                    <a:pt x="6825" y="1154"/>
                    <a:pt x="6011" y="2383"/>
                    <a:pt x="4865" y="2546"/>
                  </a:cubicBezTo>
                  <a:cubicBezTo>
                    <a:pt x="4758" y="2562"/>
                    <a:pt x="4654" y="2569"/>
                    <a:pt x="4552" y="2569"/>
                  </a:cubicBezTo>
                  <a:cubicBezTo>
                    <a:pt x="3290" y="2569"/>
                    <a:pt x="2422" y="1438"/>
                    <a:pt x="2541" y="210"/>
                  </a:cubicBezTo>
                  <a:lnTo>
                    <a:pt x="2541" y="210"/>
                  </a:lnTo>
                  <a:cubicBezTo>
                    <a:pt x="1742" y="261"/>
                    <a:pt x="941" y="311"/>
                    <a:pt x="140" y="362"/>
                  </a:cubicBezTo>
                  <a:cubicBezTo>
                    <a:pt x="239" y="1332"/>
                    <a:pt x="282" y="2301"/>
                    <a:pt x="267" y="3276"/>
                  </a:cubicBezTo>
                  <a:cubicBezTo>
                    <a:pt x="602" y="3147"/>
                    <a:pt x="971" y="3078"/>
                    <a:pt x="1332" y="3078"/>
                  </a:cubicBezTo>
                  <a:cubicBezTo>
                    <a:pt x="2289" y="3078"/>
                    <a:pt x="3195" y="3560"/>
                    <a:pt x="3295" y="4690"/>
                  </a:cubicBezTo>
                  <a:cubicBezTo>
                    <a:pt x="3355" y="5378"/>
                    <a:pt x="2957" y="5955"/>
                    <a:pt x="2334" y="6223"/>
                  </a:cubicBezTo>
                  <a:cubicBezTo>
                    <a:pt x="2078" y="6333"/>
                    <a:pt x="1817" y="6380"/>
                    <a:pt x="1556" y="6380"/>
                  </a:cubicBezTo>
                  <a:cubicBezTo>
                    <a:pt x="1074" y="6380"/>
                    <a:pt x="593" y="6221"/>
                    <a:pt x="145" y="6017"/>
                  </a:cubicBezTo>
                  <a:cubicBezTo>
                    <a:pt x="102" y="6959"/>
                    <a:pt x="54" y="7904"/>
                    <a:pt x="0" y="8848"/>
                  </a:cubicBezTo>
                  <a:cubicBezTo>
                    <a:pt x="234" y="8778"/>
                    <a:pt x="536" y="8789"/>
                    <a:pt x="725" y="8771"/>
                  </a:cubicBezTo>
                  <a:cubicBezTo>
                    <a:pt x="1108" y="8733"/>
                    <a:pt x="1494" y="8707"/>
                    <a:pt x="1879" y="8707"/>
                  </a:cubicBezTo>
                  <a:cubicBezTo>
                    <a:pt x="2081" y="8707"/>
                    <a:pt x="2283" y="8714"/>
                    <a:pt x="2484" y="8730"/>
                  </a:cubicBezTo>
                  <a:cubicBezTo>
                    <a:pt x="2530" y="8733"/>
                    <a:pt x="2562" y="8754"/>
                    <a:pt x="2583" y="8783"/>
                  </a:cubicBezTo>
                  <a:cubicBezTo>
                    <a:pt x="2589" y="8782"/>
                    <a:pt x="2595" y="8781"/>
                    <a:pt x="2601" y="8781"/>
                  </a:cubicBezTo>
                  <a:cubicBezTo>
                    <a:pt x="2669" y="8781"/>
                    <a:pt x="2741" y="8846"/>
                    <a:pt x="2714" y="8923"/>
                  </a:cubicBezTo>
                  <a:cubicBezTo>
                    <a:pt x="2341" y="9967"/>
                    <a:pt x="2490" y="11389"/>
                    <a:pt x="3794" y="11647"/>
                  </a:cubicBezTo>
                  <a:cubicBezTo>
                    <a:pt x="3886" y="11665"/>
                    <a:pt x="3976" y="11674"/>
                    <a:pt x="4064" y="11674"/>
                  </a:cubicBezTo>
                  <a:cubicBezTo>
                    <a:pt x="4632" y="11674"/>
                    <a:pt x="5101" y="11308"/>
                    <a:pt x="5296" y="10741"/>
                  </a:cubicBezTo>
                  <a:cubicBezTo>
                    <a:pt x="5486" y="10185"/>
                    <a:pt x="5358" y="9615"/>
                    <a:pt x="5188" y="9076"/>
                  </a:cubicBezTo>
                  <a:cubicBezTo>
                    <a:pt x="5155" y="8971"/>
                    <a:pt x="5233" y="8911"/>
                    <a:pt x="5317" y="8911"/>
                  </a:cubicBezTo>
                  <a:cubicBezTo>
                    <a:pt x="5333" y="8911"/>
                    <a:pt x="5348" y="8913"/>
                    <a:pt x="5364" y="8917"/>
                  </a:cubicBezTo>
                  <a:cubicBezTo>
                    <a:pt x="5365" y="8866"/>
                    <a:pt x="5390" y="8821"/>
                    <a:pt x="5450" y="8814"/>
                  </a:cubicBezTo>
                  <a:cubicBezTo>
                    <a:pt x="5882" y="8761"/>
                    <a:pt x="6315" y="8736"/>
                    <a:pt x="6748" y="8736"/>
                  </a:cubicBezTo>
                  <a:cubicBezTo>
                    <a:pt x="6903" y="8736"/>
                    <a:pt x="7057" y="8739"/>
                    <a:pt x="7212" y="8746"/>
                  </a:cubicBezTo>
                  <a:cubicBezTo>
                    <a:pt x="7232" y="8746"/>
                    <a:pt x="7254" y="8747"/>
                    <a:pt x="7276" y="8747"/>
                  </a:cubicBezTo>
                  <a:cubicBezTo>
                    <a:pt x="7359" y="8747"/>
                    <a:pt x="7453" y="8743"/>
                    <a:pt x="7550" y="8743"/>
                  </a:cubicBezTo>
                  <a:cubicBezTo>
                    <a:pt x="7693" y="8743"/>
                    <a:pt x="7844" y="8750"/>
                    <a:pt x="7975" y="8786"/>
                  </a:cubicBezTo>
                  <a:cubicBezTo>
                    <a:pt x="8043" y="7911"/>
                    <a:pt x="8089" y="7035"/>
                    <a:pt x="8105" y="6156"/>
                  </a:cubicBezTo>
                  <a:lnTo>
                    <a:pt x="8105" y="6156"/>
                  </a:lnTo>
                  <a:cubicBezTo>
                    <a:pt x="7782" y="6221"/>
                    <a:pt x="7441" y="6272"/>
                    <a:pt x="7108" y="6272"/>
                  </a:cubicBezTo>
                  <a:cubicBezTo>
                    <a:pt x="6598" y="6272"/>
                    <a:pt x="6103" y="6153"/>
                    <a:pt x="5705" y="5785"/>
                  </a:cubicBezTo>
                  <a:cubicBezTo>
                    <a:pt x="5273" y="5384"/>
                    <a:pt x="5108" y="4799"/>
                    <a:pt x="5355" y="4249"/>
                  </a:cubicBezTo>
                  <a:cubicBezTo>
                    <a:pt x="5682" y="3519"/>
                    <a:pt x="6650" y="2993"/>
                    <a:pt x="7522" y="2993"/>
                  </a:cubicBezTo>
                  <a:cubicBezTo>
                    <a:pt x="7907" y="2993"/>
                    <a:pt x="8274" y="3095"/>
                    <a:pt x="8559" y="3328"/>
                  </a:cubicBezTo>
                  <a:cubicBezTo>
                    <a:pt x="8559" y="2443"/>
                    <a:pt x="8558" y="1555"/>
                    <a:pt x="8559" y="670"/>
                  </a:cubicBezTo>
                  <a:cubicBezTo>
                    <a:pt x="8559" y="82"/>
                    <a:pt x="8420" y="0"/>
                    <a:pt x="80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7"/>
            <p:cNvSpPr/>
            <p:nvPr/>
          </p:nvSpPr>
          <p:spPr>
            <a:xfrm>
              <a:off x="6360996" y="1707138"/>
              <a:ext cx="823366" cy="653182"/>
            </a:xfrm>
            <a:custGeom>
              <a:rect b="b" l="l" r="r" t="t"/>
              <a:pathLst>
                <a:path extrusionOk="0" h="11591" w="14611">
                  <a:moveTo>
                    <a:pt x="6632" y="1"/>
                  </a:moveTo>
                  <a:cubicBezTo>
                    <a:pt x="6589" y="1"/>
                    <a:pt x="6546" y="2"/>
                    <a:pt x="6502" y="5"/>
                  </a:cubicBezTo>
                  <a:cubicBezTo>
                    <a:pt x="4964" y="101"/>
                    <a:pt x="4462" y="2075"/>
                    <a:pt x="5734" y="2911"/>
                  </a:cubicBezTo>
                  <a:cubicBezTo>
                    <a:pt x="5848" y="2985"/>
                    <a:pt x="5799" y="3174"/>
                    <a:pt x="5662" y="3174"/>
                  </a:cubicBezTo>
                  <a:cubicBezTo>
                    <a:pt x="5659" y="3174"/>
                    <a:pt x="5655" y="3173"/>
                    <a:pt x="5652" y="3173"/>
                  </a:cubicBezTo>
                  <a:cubicBezTo>
                    <a:pt x="4787" y="3122"/>
                    <a:pt x="3920" y="3078"/>
                    <a:pt x="3054" y="3019"/>
                  </a:cubicBezTo>
                  <a:cubicBezTo>
                    <a:pt x="2998" y="3016"/>
                    <a:pt x="2959" y="2985"/>
                    <a:pt x="2938" y="2945"/>
                  </a:cubicBezTo>
                  <a:lnTo>
                    <a:pt x="2895" y="2956"/>
                  </a:lnTo>
                  <a:cubicBezTo>
                    <a:pt x="2896" y="2957"/>
                    <a:pt x="2896" y="2960"/>
                    <a:pt x="2896" y="2961"/>
                  </a:cubicBezTo>
                  <a:cubicBezTo>
                    <a:pt x="2951" y="3999"/>
                    <a:pt x="2928" y="5038"/>
                    <a:pt x="2943" y="6076"/>
                  </a:cubicBezTo>
                  <a:cubicBezTo>
                    <a:pt x="2944" y="6155"/>
                    <a:pt x="2876" y="6203"/>
                    <a:pt x="2807" y="6203"/>
                  </a:cubicBezTo>
                  <a:cubicBezTo>
                    <a:pt x="2783" y="6203"/>
                    <a:pt x="2759" y="6197"/>
                    <a:pt x="2738" y="6184"/>
                  </a:cubicBezTo>
                  <a:cubicBezTo>
                    <a:pt x="2451" y="6017"/>
                    <a:pt x="2140" y="5940"/>
                    <a:pt x="1835" y="5940"/>
                  </a:cubicBezTo>
                  <a:cubicBezTo>
                    <a:pt x="891" y="5940"/>
                    <a:pt x="0" y="6675"/>
                    <a:pt x="33" y="7728"/>
                  </a:cubicBezTo>
                  <a:cubicBezTo>
                    <a:pt x="62" y="8611"/>
                    <a:pt x="778" y="9166"/>
                    <a:pt x="1504" y="9166"/>
                  </a:cubicBezTo>
                  <a:cubicBezTo>
                    <a:pt x="1950" y="9166"/>
                    <a:pt x="2400" y="8956"/>
                    <a:pt x="2695" y="8483"/>
                  </a:cubicBezTo>
                  <a:cubicBezTo>
                    <a:pt x="2724" y="8438"/>
                    <a:pt x="2769" y="8418"/>
                    <a:pt x="2814" y="8418"/>
                  </a:cubicBezTo>
                  <a:cubicBezTo>
                    <a:pt x="2891" y="8418"/>
                    <a:pt x="2969" y="8476"/>
                    <a:pt x="2964" y="8567"/>
                  </a:cubicBezTo>
                  <a:cubicBezTo>
                    <a:pt x="2932" y="9126"/>
                    <a:pt x="2914" y="9683"/>
                    <a:pt x="2912" y="10243"/>
                  </a:cubicBezTo>
                  <a:cubicBezTo>
                    <a:pt x="2912" y="10609"/>
                    <a:pt x="2767" y="11261"/>
                    <a:pt x="3118" y="11468"/>
                  </a:cubicBezTo>
                  <a:cubicBezTo>
                    <a:pt x="3220" y="11529"/>
                    <a:pt x="3411" y="11548"/>
                    <a:pt x="3628" y="11548"/>
                  </a:cubicBezTo>
                  <a:cubicBezTo>
                    <a:pt x="4003" y="11548"/>
                    <a:pt x="4458" y="11491"/>
                    <a:pt x="4673" y="11491"/>
                  </a:cubicBezTo>
                  <a:cubicBezTo>
                    <a:pt x="4678" y="11491"/>
                    <a:pt x="4684" y="11491"/>
                    <a:pt x="4690" y="11491"/>
                  </a:cubicBezTo>
                  <a:cubicBezTo>
                    <a:pt x="5088" y="11494"/>
                    <a:pt x="5484" y="11501"/>
                    <a:pt x="5880" y="11505"/>
                  </a:cubicBezTo>
                  <a:cubicBezTo>
                    <a:pt x="4944" y="10420"/>
                    <a:pt x="6127" y="8834"/>
                    <a:pt x="7515" y="8834"/>
                  </a:cubicBezTo>
                  <a:cubicBezTo>
                    <a:pt x="7525" y="8834"/>
                    <a:pt x="7534" y="8835"/>
                    <a:pt x="7543" y="8835"/>
                  </a:cubicBezTo>
                  <a:cubicBezTo>
                    <a:pt x="8997" y="8855"/>
                    <a:pt x="9892" y="10481"/>
                    <a:pt x="9034" y="11591"/>
                  </a:cubicBezTo>
                  <a:cubicBezTo>
                    <a:pt x="9822" y="11559"/>
                    <a:pt x="10614" y="11527"/>
                    <a:pt x="11405" y="11494"/>
                  </a:cubicBezTo>
                  <a:cubicBezTo>
                    <a:pt x="11433" y="10575"/>
                    <a:pt x="11441" y="9642"/>
                    <a:pt x="11554" y="8732"/>
                  </a:cubicBezTo>
                  <a:lnTo>
                    <a:pt x="11554" y="8731"/>
                  </a:lnTo>
                  <a:cubicBezTo>
                    <a:pt x="11484" y="8646"/>
                    <a:pt x="11560" y="8515"/>
                    <a:pt x="11668" y="8515"/>
                  </a:cubicBezTo>
                  <a:cubicBezTo>
                    <a:pt x="11690" y="8515"/>
                    <a:pt x="11714" y="8521"/>
                    <a:pt x="11738" y="8533"/>
                  </a:cubicBezTo>
                  <a:cubicBezTo>
                    <a:pt x="12141" y="8748"/>
                    <a:pt x="12580" y="8899"/>
                    <a:pt x="13029" y="8899"/>
                  </a:cubicBezTo>
                  <a:cubicBezTo>
                    <a:pt x="13190" y="8899"/>
                    <a:pt x="13353" y="8879"/>
                    <a:pt x="13515" y="8837"/>
                  </a:cubicBezTo>
                  <a:cubicBezTo>
                    <a:pt x="14193" y="8659"/>
                    <a:pt x="14611" y="8079"/>
                    <a:pt x="14466" y="7378"/>
                  </a:cubicBezTo>
                  <a:cubicBezTo>
                    <a:pt x="14266" y="6423"/>
                    <a:pt x="13438" y="6109"/>
                    <a:pt x="12594" y="6109"/>
                  </a:cubicBezTo>
                  <a:cubicBezTo>
                    <a:pt x="12284" y="6109"/>
                    <a:pt x="11973" y="6151"/>
                    <a:pt x="11689" y="6219"/>
                  </a:cubicBezTo>
                  <a:cubicBezTo>
                    <a:pt x="11681" y="6222"/>
                    <a:pt x="11672" y="6223"/>
                    <a:pt x="11664" y="6223"/>
                  </a:cubicBezTo>
                  <a:cubicBezTo>
                    <a:pt x="11581" y="6223"/>
                    <a:pt x="11528" y="6106"/>
                    <a:pt x="11582" y="6048"/>
                  </a:cubicBezTo>
                  <a:cubicBezTo>
                    <a:pt x="11571" y="6037"/>
                    <a:pt x="11561" y="6025"/>
                    <a:pt x="11555" y="6009"/>
                  </a:cubicBezTo>
                  <a:cubicBezTo>
                    <a:pt x="11385" y="5465"/>
                    <a:pt x="11340" y="4878"/>
                    <a:pt x="11322" y="4310"/>
                  </a:cubicBezTo>
                  <a:cubicBezTo>
                    <a:pt x="11313" y="4052"/>
                    <a:pt x="11222" y="3582"/>
                    <a:pt x="11355" y="3306"/>
                  </a:cubicBezTo>
                  <a:lnTo>
                    <a:pt x="11355" y="3306"/>
                  </a:lnTo>
                  <a:cubicBezTo>
                    <a:pt x="10936" y="3376"/>
                    <a:pt x="10508" y="3404"/>
                    <a:pt x="10077" y="3404"/>
                  </a:cubicBezTo>
                  <a:cubicBezTo>
                    <a:pt x="9407" y="3404"/>
                    <a:pt x="8731" y="3338"/>
                    <a:pt x="8080" y="3266"/>
                  </a:cubicBezTo>
                  <a:cubicBezTo>
                    <a:pt x="7979" y="3256"/>
                    <a:pt x="7898" y="3141"/>
                    <a:pt x="7966" y="3047"/>
                  </a:cubicBezTo>
                  <a:cubicBezTo>
                    <a:pt x="8821" y="1835"/>
                    <a:pt x="8215" y="1"/>
                    <a:pt x="6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6519515" y="2221807"/>
              <a:ext cx="489534" cy="884452"/>
            </a:xfrm>
            <a:custGeom>
              <a:rect b="b" l="l" r="r" t="t"/>
              <a:pathLst>
                <a:path extrusionOk="0" h="15695" w="8687">
                  <a:moveTo>
                    <a:pt x="4763" y="1"/>
                  </a:moveTo>
                  <a:cubicBezTo>
                    <a:pt x="3545" y="1"/>
                    <a:pt x="2239" y="1455"/>
                    <a:pt x="3517" y="2404"/>
                  </a:cubicBezTo>
                  <a:cubicBezTo>
                    <a:pt x="3630" y="2487"/>
                    <a:pt x="3583" y="2672"/>
                    <a:pt x="3435" y="2672"/>
                  </a:cubicBezTo>
                  <a:cubicBezTo>
                    <a:pt x="3434" y="2672"/>
                    <a:pt x="3434" y="2672"/>
                    <a:pt x="3434" y="2672"/>
                  </a:cubicBezTo>
                  <a:cubicBezTo>
                    <a:pt x="2320" y="2654"/>
                    <a:pt x="1205" y="2639"/>
                    <a:pt x="93" y="2625"/>
                  </a:cubicBezTo>
                  <a:lnTo>
                    <a:pt x="93" y="2625"/>
                  </a:lnTo>
                  <a:cubicBezTo>
                    <a:pt x="2" y="3633"/>
                    <a:pt x="1" y="4633"/>
                    <a:pt x="103" y="5637"/>
                  </a:cubicBezTo>
                  <a:cubicBezTo>
                    <a:pt x="508" y="5137"/>
                    <a:pt x="1082" y="4906"/>
                    <a:pt x="1656" y="4906"/>
                  </a:cubicBezTo>
                  <a:cubicBezTo>
                    <a:pt x="2621" y="4906"/>
                    <a:pt x="3584" y="5560"/>
                    <a:pt x="3740" y="6693"/>
                  </a:cubicBezTo>
                  <a:cubicBezTo>
                    <a:pt x="3959" y="8264"/>
                    <a:pt x="2715" y="9264"/>
                    <a:pt x="1384" y="9264"/>
                  </a:cubicBezTo>
                  <a:cubicBezTo>
                    <a:pt x="949" y="9264"/>
                    <a:pt x="504" y="9157"/>
                    <a:pt x="97" y="8928"/>
                  </a:cubicBezTo>
                  <a:lnTo>
                    <a:pt x="97" y="8928"/>
                  </a:lnTo>
                  <a:cubicBezTo>
                    <a:pt x="105" y="9959"/>
                    <a:pt x="29" y="11054"/>
                    <a:pt x="169" y="12064"/>
                  </a:cubicBezTo>
                  <a:cubicBezTo>
                    <a:pt x="232" y="12516"/>
                    <a:pt x="180" y="12475"/>
                    <a:pt x="629" y="12511"/>
                  </a:cubicBezTo>
                  <a:cubicBezTo>
                    <a:pt x="674" y="12514"/>
                    <a:pt x="719" y="12515"/>
                    <a:pt x="765" y="12515"/>
                  </a:cubicBezTo>
                  <a:cubicBezTo>
                    <a:pt x="963" y="12515"/>
                    <a:pt x="1167" y="12489"/>
                    <a:pt x="1362" y="12483"/>
                  </a:cubicBezTo>
                  <a:cubicBezTo>
                    <a:pt x="1898" y="12463"/>
                    <a:pt x="2434" y="12443"/>
                    <a:pt x="2972" y="12423"/>
                  </a:cubicBezTo>
                  <a:cubicBezTo>
                    <a:pt x="2973" y="12423"/>
                    <a:pt x="2975" y="12423"/>
                    <a:pt x="2977" y="12423"/>
                  </a:cubicBezTo>
                  <a:cubicBezTo>
                    <a:pt x="3084" y="12423"/>
                    <a:pt x="3145" y="12561"/>
                    <a:pt x="3087" y="12644"/>
                  </a:cubicBezTo>
                  <a:cubicBezTo>
                    <a:pt x="2237" y="13907"/>
                    <a:pt x="3018" y="15694"/>
                    <a:pt x="4580" y="15694"/>
                  </a:cubicBezTo>
                  <a:cubicBezTo>
                    <a:pt x="4616" y="15694"/>
                    <a:pt x="4652" y="15693"/>
                    <a:pt x="4688" y="15691"/>
                  </a:cubicBezTo>
                  <a:cubicBezTo>
                    <a:pt x="6407" y="15602"/>
                    <a:pt x="7024" y="13557"/>
                    <a:pt x="5876" y="12386"/>
                  </a:cubicBezTo>
                  <a:cubicBezTo>
                    <a:pt x="5791" y="12300"/>
                    <a:pt x="5859" y="12144"/>
                    <a:pt x="5978" y="12144"/>
                  </a:cubicBezTo>
                  <a:cubicBezTo>
                    <a:pt x="5981" y="12144"/>
                    <a:pt x="5984" y="12144"/>
                    <a:pt x="5987" y="12144"/>
                  </a:cubicBezTo>
                  <a:cubicBezTo>
                    <a:pt x="6160" y="12156"/>
                    <a:pt x="6332" y="12162"/>
                    <a:pt x="6503" y="12162"/>
                  </a:cubicBezTo>
                  <a:cubicBezTo>
                    <a:pt x="7143" y="12162"/>
                    <a:pt x="7769" y="12081"/>
                    <a:pt x="8399" y="11921"/>
                  </a:cubicBezTo>
                  <a:cubicBezTo>
                    <a:pt x="8401" y="11920"/>
                    <a:pt x="8403" y="11920"/>
                    <a:pt x="8406" y="11920"/>
                  </a:cubicBezTo>
                  <a:cubicBezTo>
                    <a:pt x="8408" y="11920"/>
                    <a:pt x="8411" y="11920"/>
                    <a:pt x="8413" y="11919"/>
                  </a:cubicBezTo>
                  <a:cubicBezTo>
                    <a:pt x="8468" y="10921"/>
                    <a:pt x="8560" y="9926"/>
                    <a:pt x="8687" y="8934"/>
                  </a:cubicBezTo>
                  <a:lnTo>
                    <a:pt x="8687" y="8934"/>
                  </a:lnTo>
                  <a:cubicBezTo>
                    <a:pt x="8234" y="9253"/>
                    <a:pt x="7709" y="9457"/>
                    <a:pt x="7167" y="9457"/>
                  </a:cubicBezTo>
                  <a:cubicBezTo>
                    <a:pt x="6939" y="9457"/>
                    <a:pt x="6709" y="9421"/>
                    <a:pt x="6480" y="9343"/>
                  </a:cubicBezTo>
                  <a:cubicBezTo>
                    <a:pt x="5768" y="9097"/>
                    <a:pt x="5184" y="8454"/>
                    <a:pt x="5137" y="7682"/>
                  </a:cubicBezTo>
                  <a:cubicBezTo>
                    <a:pt x="5054" y="6346"/>
                    <a:pt x="6106" y="5665"/>
                    <a:pt x="7213" y="5665"/>
                  </a:cubicBezTo>
                  <a:cubicBezTo>
                    <a:pt x="7670" y="5665"/>
                    <a:pt x="8135" y="5780"/>
                    <a:pt x="8535" y="6014"/>
                  </a:cubicBezTo>
                  <a:cubicBezTo>
                    <a:pt x="8620" y="4937"/>
                    <a:pt x="8610" y="3872"/>
                    <a:pt x="8583" y="2793"/>
                  </a:cubicBezTo>
                  <a:cubicBezTo>
                    <a:pt x="8581" y="2781"/>
                    <a:pt x="8577" y="2769"/>
                    <a:pt x="8577" y="2756"/>
                  </a:cubicBezTo>
                  <a:cubicBezTo>
                    <a:pt x="8578" y="2723"/>
                    <a:pt x="8579" y="2688"/>
                    <a:pt x="8581" y="2654"/>
                  </a:cubicBezTo>
                  <a:lnTo>
                    <a:pt x="8581" y="2654"/>
                  </a:lnTo>
                  <a:cubicBezTo>
                    <a:pt x="7676" y="2692"/>
                    <a:pt x="6769" y="2729"/>
                    <a:pt x="5864" y="2766"/>
                  </a:cubicBezTo>
                  <a:cubicBezTo>
                    <a:pt x="5862" y="2766"/>
                    <a:pt x="5861" y="2766"/>
                    <a:pt x="5859" y="2766"/>
                  </a:cubicBezTo>
                  <a:cubicBezTo>
                    <a:pt x="5736" y="2766"/>
                    <a:pt x="5683" y="2591"/>
                    <a:pt x="5771" y="2514"/>
                  </a:cubicBezTo>
                  <a:cubicBezTo>
                    <a:pt x="6681" y="1720"/>
                    <a:pt x="6241" y="332"/>
                    <a:pt x="5115" y="44"/>
                  </a:cubicBezTo>
                  <a:cubicBezTo>
                    <a:pt x="5000" y="15"/>
                    <a:pt x="4882" y="1"/>
                    <a:pt x="47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3" name="Google Shape;1293;p83"/>
          <p:cNvSpPr txBox="1"/>
          <p:nvPr/>
        </p:nvSpPr>
        <p:spPr>
          <a:xfrm>
            <a:off x="2404110" y="2285365"/>
            <a:ext cx="4335780" cy="57277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374990"/>
                </a:solidFill>
                <a:latin typeface="Instrument Sans"/>
                <a:ea typeface="Instrument Sans"/>
                <a:cs typeface="Instrument Sans"/>
                <a:sym typeface="Instrument Sans"/>
              </a:rPr>
              <a:t>감사합니다!</a:t>
            </a:r>
            <a:endParaRPr b="1" sz="3300">
              <a:solidFill>
                <a:srgbClr val="374990"/>
              </a:solidFill>
              <a:latin typeface="Instrument Sans"/>
              <a:ea typeface="Instrument Sans"/>
              <a:cs typeface="Instrument Sans"/>
              <a:sym typeface="Instrument San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8"/>
          <p:cNvSpPr txBox="1"/>
          <p:nvPr>
            <p:ph type="title"/>
          </p:nvPr>
        </p:nvSpPr>
        <p:spPr>
          <a:xfrm>
            <a:off x="384175" y="801370"/>
            <a:ext cx="7893050" cy="57277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심음 데이터를 활용한 S1, S2 detection</a:t>
            </a:r>
            <a:endParaRPr sz="2500"/>
          </a:p>
        </p:txBody>
      </p:sp>
      <p:sp>
        <p:nvSpPr>
          <p:cNvPr id="698" name="Google Shape;698;p48"/>
          <p:cNvSpPr txBox="1"/>
          <p:nvPr>
            <p:ph idx="7" type="subTitle"/>
          </p:nvPr>
        </p:nvSpPr>
        <p:spPr>
          <a:xfrm>
            <a:off x="4217670" y="1430655"/>
            <a:ext cx="4389755" cy="3099435"/>
          </a:xfrm>
          <a:prstGeom prst="rect">
            <a:avLst/>
          </a:prstGeom>
        </p:spPr>
        <p:txBody>
          <a:bodyPr anchorCtr="0" anchor="ctr"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심음</a:t>
            </a:r>
            <a:r>
              <a:rPr b="0" lang="en" sz="1500"/>
              <a:t>은 심장 사이클 동안 심장 판막이 열리고 닫힐 때 발생하는 진동으로 생성되는 소리</a:t>
            </a:r>
            <a:endParaRPr b="0" sz="1500"/>
          </a:p>
          <a:p>
            <a:pPr indent="-323850" lvl="0" marL="457200" rtl="0" algn="l">
              <a:lnSpc>
                <a:spcPct val="150000"/>
              </a:lnSpc>
              <a:spcBef>
                <a:spcPts val="0"/>
              </a:spcBef>
              <a:spcAft>
                <a:spcPts val="0"/>
              </a:spcAft>
              <a:buSzPts val="1500"/>
              <a:buChar char="●"/>
            </a:pPr>
            <a:r>
              <a:rPr b="0" lang="en" sz="1500">
                <a:highlight>
                  <a:srgbClr val="FFE599"/>
                </a:highlight>
              </a:rPr>
              <a:t>S1(제1심음)과 S2(제2심음)을 Detection하면 심장 박동의 규칙성을 파악하고 이를 기반으로 심장 기능의 이상 여부를 판단 가능</a:t>
            </a:r>
            <a:endParaRPr b="0" sz="1500">
              <a:highlight>
                <a:srgbClr val="FFE599"/>
              </a:highlight>
            </a:endParaRPr>
          </a:p>
          <a:p>
            <a:pPr indent="-323850" lvl="0" marL="457200" rtl="0" algn="l">
              <a:lnSpc>
                <a:spcPct val="150000"/>
              </a:lnSpc>
              <a:spcBef>
                <a:spcPts val="0"/>
              </a:spcBef>
              <a:spcAft>
                <a:spcPts val="0"/>
              </a:spcAft>
              <a:buSzPts val="1500"/>
              <a:buChar char="●"/>
            </a:pPr>
            <a:r>
              <a:rPr b="0" lang="en" sz="1500"/>
              <a:t>심음 데이터를 기반으로 S1, S2 Detection 모델을 제작하고자 함</a:t>
            </a:r>
            <a:endParaRPr b="0" sz="1500"/>
          </a:p>
        </p:txBody>
      </p:sp>
      <p:pic>
        <p:nvPicPr>
          <p:cNvPr id="700" name="Google Shape;700;p48"/>
          <p:cNvPicPr preferRelativeResize="0"/>
          <p:nvPr/>
        </p:nvPicPr>
        <p:blipFill>
          <a:blip r:embed="rId5">
            <a:alphaModFix/>
          </a:blip>
          <a:stretch>
            <a:fillRect/>
          </a:stretch>
        </p:blipFill>
        <p:spPr>
          <a:xfrm>
            <a:off x="991870" y="1650365"/>
            <a:ext cx="3126740" cy="2645410"/>
          </a:xfrm>
          <a:prstGeom prst="rect">
            <a:avLst/>
          </a:prstGeom>
          <a:noFill/>
          <a:ln>
            <a:noFill/>
          </a:ln>
        </p:spPr>
      </p:pic>
      <p:sp>
        <p:nvSpPr>
          <p:cNvPr id="701" name="Google Shape;701;p48"/>
          <p:cNvSpPr txBox="1"/>
          <p:nvPr>
            <p:ph type="title"/>
          </p:nvPr>
        </p:nvSpPr>
        <p:spPr>
          <a:xfrm>
            <a:off x="1134745" y="172720"/>
            <a:ext cx="4335780" cy="57277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프로젝트 개요</a:t>
            </a:r>
            <a:endParaRPr sz="3000"/>
          </a:p>
        </p:txBody>
      </p:sp>
      <p:sp>
        <p:nvSpPr>
          <p:cNvPr id="702" name="Google Shape;702;p48"/>
          <p:cNvSpPr txBox="1"/>
          <p:nvPr/>
        </p:nvSpPr>
        <p:spPr>
          <a:xfrm>
            <a:off x="257175" y="234950"/>
            <a:ext cx="734695" cy="447675"/>
          </a:xfrm>
          <a:prstGeom prst="rect">
            <a:avLst/>
          </a:prstGeom>
          <a:solidFill>
            <a:schemeClr val="accent1"/>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02</a:t>
            </a:r>
            <a:endParaRPr b="1" sz="3000">
              <a:solidFill>
                <a:srgbClr val="374990"/>
              </a:solidFill>
              <a:latin typeface="Instrument Sans"/>
              <a:ea typeface="Instrument Sans"/>
              <a:cs typeface="Instrument Sans"/>
              <a:sym typeface="Instrument Sans"/>
            </a:endParaRPr>
          </a:p>
        </p:txBody>
      </p:sp>
      <p:sp>
        <p:nvSpPr>
          <p:cNvPr id="703" name="Google Shape;703;p48"/>
          <p:cNvSpPr txBox="1"/>
          <p:nvPr>
            <p:ph idx="7" type="subTitle"/>
          </p:nvPr>
        </p:nvSpPr>
        <p:spPr>
          <a:xfrm>
            <a:off x="6316980" y="212725"/>
            <a:ext cx="2290445" cy="492760"/>
          </a:xfrm>
          <a:prstGeom prst="rect">
            <a:avLst/>
          </a:prstGeom>
        </p:spPr>
        <p:txBody>
          <a:bodyPr anchorCtr="0" anchor="b" bIns="91425" lIns="91425" spcFirstLastPara="1" rIns="91425" wrap="square" tIns="91425">
            <a:spAutoFit/>
          </a:bodyPr>
          <a:lstStyle/>
          <a:p>
            <a:pPr indent="0" lvl="0" marL="0" rtl="0" algn="r">
              <a:spcBef>
                <a:spcPts val="0"/>
              </a:spcBef>
              <a:spcAft>
                <a:spcPts val="0"/>
              </a:spcAft>
              <a:buNone/>
            </a:pPr>
            <a:r>
              <a:rPr lang="en" sz="2000"/>
              <a:t>프로젝트 목표</a:t>
            </a:r>
            <a:endParaRPr sz="2000"/>
          </a:p>
        </p:txBody>
      </p:sp>
      <p:sp>
        <p:nvSpPr>
          <p:cNvPr id="704" name="Google Shape;704;p48"/>
          <p:cNvSpPr txBox="1"/>
          <p:nvPr>
            <p:ph idx="12" type="sldNum"/>
          </p:nvPr>
        </p:nvSpPr>
        <p:spPr>
          <a:xfrm>
            <a:off x="8296910" y="4749800"/>
            <a:ext cx="808355" cy="39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pic>
        <p:nvPicPr>
          <p:cNvPr id="705" name="Heartbeat sound" descr="C:/Users/HONG SEO I/AppData/Roaming/PolarisOffice/ETemp/16028_20608624/fImage385469741.png">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rotWithShape="1">
          <a:blip r:embed="rId6" cstate="print">
            <a:extLst>
              <a:ext uri="{28A0092B-C50C-407E-A947-70E740481C1C}">
                <a14:useLocalDpi xmlns:a14="http://schemas.microsoft.com/office/drawing/2010/main" val="0"/>
              </a:ext>
            </a:extLst>
          </a:blip>
          <a:stretch>
            <a:fillRect/>
          </a:stretch>
        </p:blipFill>
        <p:spPr>
          <a:xfrm rot="0">
            <a:off x="6177280" y="857250"/>
            <a:ext cx="457835" cy="45783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audio>
              <p:cMediaNode vol="80000">
                <p:cTn>
                  <p:stCondLst>
                    <p:cond delay="0"/>
                  </p:stCondLst>
                </p:cTn>
                <p:tgtEl>
                  <p:spTgt spid="705"/>
                </p:tgtEl>
              </p:cMediaNode>
            </p:audio>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9"/>
          <p:cNvSpPr txBox="1"/>
          <p:nvPr>
            <p:ph idx="7" type="subTitle"/>
          </p:nvPr>
        </p:nvSpPr>
        <p:spPr>
          <a:xfrm>
            <a:off x="4596750" y="1963750"/>
            <a:ext cx="4122900" cy="2839800"/>
          </a:xfrm>
          <a:prstGeom prst="rect">
            <a:avLst/>
          </a:prstGeom>
        </p:spPr>
        <p:txBody>
          <a:bodyPr anchorCtr="0" anchor="b"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b="0" lang="en" sz="1500"/>
              <a:t> </a:t>
            </a:r>
            <a:r>
              <a:rPr b="0" lang="en" sz="1500"/>
              <a:t>2014, 15년 브라질 북동부에서 실시된 대규모 선별 캠페인에서 수집된 데이터</a:t>
            </a:r>
            <a:endParaRPr b="0" sz="1500"/>
          </a:p>
          <a:p>
            <a:pPr indent="-323850" lvl="0" marL="457200" rtl="0" algn="l">
              <a:lnSpc>
                <a:spcPct val="150000"/>
              </a:lnSpc>
              <a:spcBef>
                <a:spcPts val="0"/>
              </a:spcBef>
              <a:spcAft>
                <a:spcPts val="0"/>
              </a:spcAft>
              <a:buSzPts val="1500"/>
              <a:buChar char="●"/>
            </a:pPr>
            <a:r>
              <a:rPr b="0" lang="en" sz="1500"/>
              <a:t>1568명 피험자들의 주요 청진 위치 4곳에서 수집한</a:t>
            </a:r>
            <a:r>
              <a:rPr lang="en" sz="1500"/>
              <a:t> 3163개의 심장 소리 기록 데이터</a:t>
            </a:r>
            <a:endParaRPr b="0" sz="1500"/>
          </a:p>
          <a:p>
            <a:pPr indent="-323850" lvl="0" marL="457200" rtl="0" algn="l">
              <a:lnSpc>
                <a:spcPct val="150000"/>
              </a:lnSpc>
              <a:spcBef>
                <a:spcPts val="0"/>
              </a:spcBef>
              <a:spcAft>
                <a:spcPts val="0"/>
              </a:spcAft>
              <a:buSzPts val="1500"/>
              <a:buChar char="●"/>
            </a:pPr>
            <a:r>
              <a:rPr b="0" lang="en" sz="1500"/>
              <a:t>심장 전문의가 Annotation file 작성했으며 데이터 품질 평가가 수행됨</a:t>
            </a:r>
            <a:endParaRPr b="0" sz="1500"/>
          </a:p>
          <a:p>
            <a:pPr indent="-323850" lvl="0" marL="457200" rtl="0" algn="l">
              <a:lnSpc>
                <a:spcPct val="150000"/>
              </a:lnSpc>
              <a:spcBef>
                <a:spcPts val="0"/>
              </a:spcBef>
              <a:spcAft>
                <a:spcPts val="0"/>
              </a:spcAft>
              <a:buSzPts val="1500"/>
              <a:buChar char="●"/>
            </a:pPr>
            <a:r>
              <a:rPr b="0" lang="en" sz="1500"/>
              <a:t>wav, hea, tsv 파일로 구성</a:t>
            </a:r>
            <a:endParaRPr sz="1500"/>
          </a:p>
        </p:txBody>
      </p:sp>
      <p:pic>
        <p:nvPicPr>
          <p:cNvPr id="710" name="Google Shape;710;p49"/>
          <p:cNvPicPr preferRelativeResize="0"/>
          <p:nvPr/>
        </p:nvPicPr>
        <p:blipFill>
          <a:blip r:embed="rId3">
            <a:alphaModFix/>
          </a:blip>
          <a:stretch>
            <a:fillRect/>
          </a:stretch>
        </p:blipFill>
        <p:spPr>
          <a:xfrm>
            <a:off x="363463" y="2001876"/>
            <a:ext cx="4233274" cy="2610400"/>
          </a:xfrm>
          <a:prstGeom prst="rect">
            <a:avLst/>
          </a:prstGeom>
          <a:noFill/>
          <a:ln>
            <a:noFill/>
          </a:ln>
        </p:spPr>
      </p:pic>
      <p:sp>
        <p:nvSpPr>
          <p:cNvPr id="711" name="Google Shape;711;p49"/>
          <p:cNvSpPr txBox="1"/>
          <p:nvPr>
            <p:ph idx="7" type="subTitle"/>
          </p:nvPr>
        </p:nvSpPr>
        <p:spPr>
          <a:xfrm>
            <a:off x="6317075" y="212699"/>
            <a:ext cx="2290500" cy="492600"/>
          </a:xfrm>
          <a:prstGeom prst="rect">
            <a:avLst/>
          </a:prstGeom>
        </p:spPr>
        <p:txBody>
          <a:bodyPr anchorCtr="0" anchor="b" bIns="91425" lIns="91425" spcFirstLastPara="1" rIns="91425" wrap="square" tIns="91425">
            <a:spAutoFit/>
          </a:bodyPr>
          <a:lstStyle/>
          <a:p>
            <a:pPr indent="0" lvl="0" marL="0" rtl="0" algn="r">
              <a:spcBef>
                <a:spcPts val="0"/>
              </a:spcBef>
              <a:spcAft>
                <a:spcPts val="0"/>
              </a:spcAft>
              <a:buNone/>
            </a:pPr>
            <a:r>
              <a:rPr lang="en" sz="2000"/>
              <a:t>데이터 셋</a:t>
            </a:r>
            <a:endParaRPr sz="2000"/>
          </a:p>
        </p:txBody>
      </p:sp>
      <p:sp>
        <p:nvSpPr>
          <p:cNvPr id="712" name="Google Shape;712;p49"/>
          <p:cNvSpPr txBox="1"/>
          <p:nvPr>
            <p:ph type="title"/>
          </p:nvPr>
        </p:nvSpPr>
        <p:spPr>
          <a:xfrm>
            <a:off x="1134525" y="172649"/>
            <a:ext cx="433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프로젝트 개요</a:t>
            </a:r>
            <a:endParaRPr sz="3000"/>
          </a:p>
        </p:txBody>
      </p:sp>
      <p:sp>
        <p:nvSpPr>
          <p:cNvPr id="713" name="Google Shape;713;p49"/>
          <p:cNvSpPr txBox="1"/>
          <p:nvPr/>
        </p:nvSpPr>
        <p:spPr>
          <a:xfrm>
            <a:off x="257425" y="235195"/>
            <a:ext cx="734700" cy="447600"/>
          </a:xfrm>
          <a:prstGeom prst="rect">
            <a:avLst/>
          </a:prstGeom>
          <a:solidFill>
            <a:schemeClr val="accent1"/>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02</a:t>
            </a:r>
            <a:endParaRPr b="1" sz="3000">
              <a:solidFill>
                <a:srgbClr val="374990"/>
              </a:solidFill>
              <a:latin typeface="Instrument Sans"/>
              <a:ea typeface="Instrument Sans"/>
              <a:cs typeface="Instrument Sans"/>
              <a:sym typeface="Instrument Sans"/>
            </a:endParaRPr>
          </a:p>
        </p:txBody>
      </p:sp>
      <p:sp>
        <p:nvSpPr>
          <p:cNvPr id="714" name="Google Shape;714;p49"/>
          <p:cNvSpPr txBox="1"/>
          <p:nvPr>
            <p:ph type="title"/>
          </p:nvPr>
        </p:nvSpPr>
        <p:spPr>
          <a:xfrm>
            <a:off x="625500" y="1282575"/>
            <a:ext cx="789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 CirCor DigiScope Phonocardiogram dataset 2022</a:t>
            </a:r>
            <a:endParaRPr sz="2000"/>
          </a:p>
          <a:p>
            <a:pPr indent="0" lvl="0" marL="0" rtl="0" algn="l">
              <a:spcBef>
                <a:spcPts val="0"/>
              </a:spcBef>
              <a:spcAft>
                <a:spcPts val="0"/>
              </a:spcAft>
              <a:buNone/>
            </a:pPr>
            <a:r>
              <a:t/>
            </a:r>
            <a:endParaRPr sz="2000"/>
          </a:p>
        </p:txBody>
      </p:sp>
      <p:sp>
        <p:nvSpPr>
          <p:cNvPr id="715" name="Google Shape;715;p49"/>
          <p:cNvSpPr txBox="1"/>
          <p:nvPr>
            <p:ph type="title"/>
          </p:nvPr>
        </p:nvSpPr>
        <p:spPr>
          <a:xfrm>
            <a:off x="384300" y="801525"/>
            <a:ext cx="789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Wav 파일</a:t>
            </a:r>
            <a:endParaRPr sz="2500"/>
          </a:p>
        </p:txBody>
      </p:sp>
      <p:sp>
        <p:nvSpPr>
          <p:cNvPr id="716" name="Google Shape;716;p49"/>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50"/>
          <p:cNvSpPr txBox="1"/>
          <p:nvPr>
            <p:ph idx="7" type="subTitle"/>
          </p:nvPr>
        </p:nvSpPr>
        <p:spPr>
          <a:xfrm>
            <a:off x="4271675" y="1845488"/>
            <a:ext cx="4335900" cy="2678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500"/>
              <a:t>-</a:t>
            </a:r>
            <a:r>
              <a:rPr lang="en" sz="1500"/>
              <a:t>파일 이름 : 1234(피험자 식별자)_XY(청진 위치)</a:t>
            </a:r>
            <a:endParaRPr sz="1500"/>
          </a:p>
          <a:p>
            <a:pPr indent="0" lvl="0" marL="0" rtl="0" algn="l">
              <a:spcBef>
                <a:spcPts val="0"/>
              </a:spcBef>
              <a:spcAft>
                <a:spcPts val="0"/>
              </a:spcAft>
              <a:buNone/>
            </a:pPr>
            <a:r>
              <a:t/>
            </a:r>
            <a:endParaRPr sz="1500"/>
          </a:p>
          <a:p>
            <a:pPr indent="0" lvl="0" marL="0" rtl="0" algn="l">
              <a:lnSpc>
                <a:spcPct val="150000"/>
              </a:lnSpc>
              <a:spcBef>
                <a:spcPts val="0"/>
              </a:spcBef>
              <a:spcAft>
                <a:spcPts val="0"/>
              </a:spcAft>
              <a:buNone/>
            </a:pPr>
            <a:r>
              <a:rPr lang="en" sz="1500"/>
              <a:t>- </a:t>
            </a:r>
            <a:r>
              <a:rPr lang="en" sz="1500"/>
              <a:t>Annotation 형식</a:t>
            </a:r>
            <a:endParaRPr sz="1500"/>
          </a:p>
          <a:p>
            <a:pPr indent="457200" lvl="0" marL="0" rtl="0" algn="l">
              <a:lnSpc>
                <a:spcPct val="150000"/>
              </a:lnSpc>
              <a:spcBef>
                <a:spcPts val="0"/>
              </a:spcBef>
              <a:spcAft>
                <a:spcPts val="0"/>
              </a:spcAft>
              <a:buNone/>
            </a:pPr>
            <a:r>
              <a:rPr lang="en" sz="1500"/>
              <a:t>0: Unannotated</a:t>
            </a:r>
            <a:endParaRPr sz="1500"/>
          </a:p>
          <a:p>
            <a:pPr indent="457200" lvl="0" marL="0" rtl="0" algn="l">
              <a:lnSpc>
                <a:spcPct val="150000"/>
              </a:lnSpc>
              <a:spcBef>
                <a:spcPts val="0"/>
              </a:spcBef>
              <a:spcAft>
                <a:spcPts val="0"/>
              </a:spcAft>
              <a:buNone/>
            </a:pPr>
            <a:r>
              <a:rPr lang="en" sz="1500">
                <a:highlight>
                  <a:srgbClr val="FFE599"/>
                </a:highlight>
              </a:rPr>
              <a:t>1: S1(제1심음)</a:t>
            </a:r>
            <a:endParaRPr sz="1500">
              <a:highlight>
                <a:srgbClr val="FFE599"/>
              </a:highlight>
            </a:endParaRPr>
          </a:p>
          <a:p>
            <a:pPr indent="457200" lvl="0" marL="0" rtl="0" algn="l">
              <a:lnSpc>
                <a:spcPct val="150000"/>
              </a:lnSpc>
              <a:spcBef>
                <a:spcPts val="0"/>
              </a:spcBef>
              <a:spcAft>
                <a:spcPts val="0"/>
              </a:spcAft>
              <a:buNone/>
            </a:pPr>
            <a:r>
              <a:rPr lang="en" sz="1500"/>
              <a:t>2: Systolic period</a:t>
            </a:r>
            <a:endParaRPr sz="1500"/>
          </a:p>
          <a:p>
            <a:pPr indent="457200" lvl="0" marL="0" rtl="0" algn="l">
              <a:lnSpc>
                <a:spcPct val="150000"/>
              </a:lnSpc>
              <a:spcBef>
                <a:spcPts val="0"/>
              </a:spcBef>
              <a:spcAft>
                <a:spcPts val="0"/>
              </a:spcAft>
              <a:buNone/>
            </a:pPr>
            <a:r>
              <a:rPr lang="en" sz="1500">
                <a:highlight>
                  <a:srgbClr val="FFE599"/>
                </a:highlight>
              </a:rPr>
              <a:t>3: S2(제2심음)</a:t>
            </a:r>
            <a:endParaRPr sz="1500">
              <a:highlight>
                <a:srgbClr val="FFE599"/>
              </a:highlight>
            </a:endParaRPr>
          </a:p>
          <a:p>
            <a:pPr indent="457200" lvl="0" marL="0" rtl="0" algn="l">
              <a:lnSpc>
                <a:spcPct val="150000"/>
              </a:lnSpc>
              <a:spcBef>
                <a:spcPts val="0"/>
              </a:spcBef>
              <a:spcAft>
                <a:spcPts val="0"/>
              </a:spcAft>
              <a:buNone/>
            </a:pPr>
            <a:r>
              <a:rPr lang="en" sz="1500"/>
              <a:t>4: Diastolic period</a:t>
            </a:r>
            <a:endParaRPr sz="1500"/>
          </a:p>
        </p:txBody>
      </p:sp>
      <p:sp>
        <p:nvSpPr>
          <p:cNvPr id="722" name="Google Shape;722;p50"/>
          <p:cNvSpPr txBox="1"/>
          <p:nvPr/>
        </p:nvSpPr>
        <p:spPr>
          <a:xfrm>
            <a:off x="729750" y="1276750"/>
            <a:ext cx="7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Instrument Sans"/>
                <a:ea typeface="Instrument Sans"/>
                <a:cs typeface="Instrument Sans"/>
                <a:sym typeface="Instrument Sans"/>
              </a:rPr>
              <a:t>wav 소리 데이터를 시간대별 0~4 카테고리로 annotation한 데이터</a:t>
            </a:r>
            <a:endParaRPr/>
          </a:p>
        </p:txBody>
      </p:sp>
      <p:sp>
        <p:nvSpPr>
          <p:cNvPr id="723" name="Google Shape;723;p50"/>
          <p:cNvSpPr txBox="1"/>
          <p:nvPr>
            <p:ph idx="7" type="subTitle"/>
          </p:nvPr>
        </p:nvSpPr>
        <p:spPr>
          <a:xfrm>
            <a:off x="6317075" y="212699"/>
            <a:ext cx="2290500" cy="492600"/>
          </a:xfrm>
          <a:prstGeom prst="rect">
            <a:avLst/>
          </a:prstGeom>
        </p:spPr>
        <p:txBody>
          <a:bodyPr anchorCtr="0" anchor="b" bIns="91425" lIns="91425" spcFirstLastPara="1" rIns="91425" wrap="square" tIns="91425">
            <a:spAutoFit/>
          </a:bodyPr>
          <a:lstStyle/>
          <a:p>
            <a:pPr indent="0" lvl="0" marL="0" rtl="0" algn="r">
              <a:spcBef>
                <a:spcPts val="0"/>
              </a:spcBef>
              <a:spcAft>
                <a:spcPts val="0"/>
              </a:spcAft>
              <a:buNone/>
            </a:pPr>
            <a:r>
              <a:rPr lang="en" sz="2000"/>
              <a:t>데이터 셋</a:t>
            </a:r>
            <a:endParaRPr sz="2000"/>
          </a:p>
        </p:txBody>
      </p:sp>
      <p:sp>
        <p:nvSpPr>
          <p:cNvPr id="724" name="Google Shape;724;p50"/>
          <p:cNvSpPr txBox="1"/>
          <p:nvPr>
            <p:ph type="title"/>
          </p:nvPr>
        </p:nvSpPr>
        <p:spPr>
          <a:xfrm>
            <a:off x="1134525" y="172649"/>
            <a:ext cx="433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프로젝트 개요</a:t>
            </a:r>
            <a:endParaRPr sz="3000"/>
          </a:p>
        </p:txBody>
      </p:sp>
      <p:sp>
        <p:nvSpPr>
          <p:cNvPr id="725" name="Google Shape;725;p50"/>
          <p:cNvSpPr txBox="1"/>
          <p:nvPr/>
        </p:nvSpPr>
        <p:spPr>
          <a:xfrm>
            <a:off x="257425" y="235195"/>
            <a:ext cx="734700" cy="447600"/>
          </a:xfrm>
          <a:prstGeom prst="rect">
            <a:avLst/>
          </a:prstGeom>
          <a:solidFill>
            <a:schemeClr val="accent1"/>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02</a:t>
            </a:r>
            <a:endParaRPr b="1" sz="3000">
              <a:solidFill>
                <a:srgbClr val="374990"/>
              </a:solidFill>
              <a:latin typeface="Instrument Sans"/>
              <a:ea typeface="Instrument Sans"/>
              <a:cs typeface="Instrument Sans"/>
              <a:sym typeface="Instrument Sans"/>
            </a:endParaRPr>
          </a:p>
        </p:txBody>
      </p:sp>
      <p:graphicFrame>
        <p:nvGraphicFramePr>
          <p:cNvPr id="726" name="Google Shape;726;p50"/>
          <p:cNvGraphicFramePr/>
          <p:nvPr/>
        </p:nvGraphicFramePr>
        <p:xfrm>
          <a:off x="879825" y="1778125"/>
          <a:ext cx="3000000" cy="3000000"/>
        </p:xfrm>
        <a:graphic>
          <a:graphicData uri="http://schemas.openxmlformats.org/drawingml/2006/table">
            <a:tbl>
              <a:tblPr>
                <a:noFill/>
                <a:tableStyleId>{7BC81BD3-D296-4BD4-8B82-ECE7D7413120}</a:tableStyleId>
              </a:tblPr>
              <a:tblGrid>
                <a:gridCol w="1243625"/>
                <a:gridCol w="1189700"/>
                <a:gridCol w="596650"/>
              </a:tblGrid>
              <a:tr h="347400">
                <a:tc>
                  <a:txBody>
                    <a:bodyPr/>
                    <a:lstStyle/>
                    <a:p>
                      <a:pPr indent="0" lvl="0" marL="0" rtl="0" algn="l">
                        <a:spcBef>
                          <a:spcPts val="0"/>
                        </a:spcBef>
                        <a:spcAft>
                          <a:spcPts val="0"/>
                        </a:spcAft>
                        <a:buNone/>
                      </a:pPr>
                      <a:r>
                        <a:rPr lang="en" sz="1100"/>
                        <a:t>Start second</a:t>
                      </a:r>
                      <a:endParaRPr sz="1100"/>
                    </a:p>
                  </a:txBody>
                  <a:tcPr marT="91425" marB="91425" marR="91425" marL="91425"/>
                </a:tc>
                <a:tc>
                  <a:txBody>
                    <a:bodyPr/>
                    <a:lstStyle/>
                    <a:p>
                      <a:pPr indent="0" lvl="0" marL="0" rtl="0" algn="l">
                        <a:spcBef>
                          <a:spcPts val="0"/>
                        </a:spcBef>
                        <a:spcAft>
                          <a:spcPts val="0"/>
                        </a:spcAft>
                        <a:buNone/>
                      </a:pPr>
                      <a:r>
                        <a:rPr lang="en" sz="1100"/>
                        <a:t>End second</a:t>
                      </a:r>
                      <a:endParaRPr sz="1100"/>
                    </a:p>
                  </a:txBody>
                  <a:tcPr marT="91425" marB="91425" marR="91425" marL="91425"/>
                </a:tc>
                <a:tc>
                  <a:txBody>
                    <a:bodyPr/>
                    <a:lstStyle/>
                    <a:p>
                      <a:pPr indent="0" lvl="0" marL="0" rtl="0" algn="l">
                        <a:spcBef>
                          <a:spcPts val="0"/>
                        </a:spcBef>
                        <a:spcAft>
                          <a:spcPts val="0"/>
                        </a:spcAft>
                        <a:buNone/>
                      </a:pPr>
                      <a:r>
                        <a:rPr lang="en" sz="1100"/>
                        <a:t>label</a:t>
                      </a:r>
                      <a:endParaRPr sz="1100"/>
                    </a:p>
                  </a:txBody>
                  <a:tcPr marT="91425" marB="91425" marR="91425" marL="91425"/>
                </a:tc>
              </a:tr>
              <a:tr h="347400">
                <a:tc>
                  <a:txBody>
                    <a:bodyPr/>
                    <a:lstStyle/>
                    <a:p>
                      <a:pPr indent="0" lvl="0" marL="0" rtl="0" algn="l">
                        <a:spcBef>
                          <a:spcPts val="0"/>
                        </a:spcBef>
                        <a:spcAft>
                          <a:spcPts val="0"/>
                        </a:spcAft>
                        <a:buNone/>
                      </a:pPr>
                      <a:r>
                        <a:rPr lang="en" sz="1100"/>
                        <a:t>0</a:t>
                      </a:r>
                      <a:endParaRPr sz="1100"/>
                    </a:p>
                  </a:txBody>
                  <a:tcPr marT="91425" marB="91425" marR="91425" marL="91425"/>
                </a:tc>
                <a:tc>
                  <a:txBody>
                    <a:bodyPr/>
                    <a:lstStyle/>
                    <a:p>
                      <a:pPr indent="0" lvl="0" marL="0" rtl="0" algn="l">
                        <a:spcBef>
                          <a:spcPts val="0"/>
                        </a:spcBef>
                        <a:spcAft>
                          <a:spcPts val="0"/>
                        </a:spcAft>
                        <a:buNone/>
                      </a:pPr>
                      <a:r>
                        <a:rPr lang="en" sz="1100"/>
                        <a:t>0.5735</a:t>
                      </a:r>
                      <a:endParaRPr sz="1100"/>
                    </a:p>
                  </a:txBody>
                  <a:tcPr marT="91425" marB="91425" marR="91425" marL="91425"/>
                </a:tc>
                <a:tc>
                  <a:txBody>
                    <a:bodyPr/>
                    <a:lstStyle/>
                    <a:p>
                      <a:pPr indent="0" lvl="0" marL="0" rtl="0" algn="l">
                        <a:spcBef>
                          <a:spcPts val="0"/>
                        </a:spcBef>
                        <a:spcAft>
                          <a:spcPts val="0"/>
                        </a:spcAft>
                        <a:buNone/>
                      </a:pPr>
                      <a:r>
                        <a:rPr lang="en" sz="1100"/>
                        <a:t>0</a:t>
                      </a:r>
                      <a:endParaRPr sz="1100"/>
                    </a:p>
                  </a:txBody>
                  <a:tcPr marT="91425" marB="91425" marR="91425" marL="91425"/>
                </a:tc>
              </a:tr>
              <a:tr h="347400">
                <a:tc>
                  <a:txBody>
                    <a:bodyPr/>
                    <a:lstStyle/>
                    <a:p>
                      <a:pPr indent="0" lvl="0" marL="0" rtl="0" algn="l">
                        <a:spcBef>
                          <a:spcPts val="0"/>
                        </a:spcBef>
                        <a:spcAft>
                          <a:spcPts val="0"/>
                        </a:spcAft>
                        <a:buNone/>
                      </a:pPr>
                      <a:r>
                        <a:rPr lang="en" sz="1100"/>
                        <a:t>0.5735</a:t>
                      </a:r>
                      <a:endParaRPr sz="1100"/>
                    </a:p>
                  </a:txBody>
                  <a:tcPr marT="91425" marB="91425" marR="91425" marL="91425"/>
                </a:tc>
                <a:tc>
                  <a:txBody>
                    <a:bodyPr/>
                    <a:lstStyle/>
                    <a:p>
                      <a:pPr indent="0" lvl="0" marL="0" rtl="0" algn="l">
                        <a:spcBef>
                          <a:spcPts val="0"/>
                        </a:spcBef>
                        <a:spcAft>
                          <a:spcPts val="0"/>
                        </a:spcAft>
                        <a:buNone/>
                      </a:pPr>
                      <a:r>
                        <a:rPr lang="en" sz="1100"/>
                        <a:t>0.731378</a:t>
                      </a:r>
                      <a:endParaRPr sz="1100"/>
                    </a:p>
                  </a:txBody>
                  <a:tcPr marT="91425" marB="91425" marR="91425" marL="91425"/>
                </a:tc>
                <a:tc>
                  <a:txBody>
                    <a:bodyPr/>
                    <a:lstStyle/>
                    <a:p>
                      <a:pPr indent="0" lvl="0" marL="0" rtl="0" algn="l">
                        <a:spcBef>
                          <a:spcPts val="0"/>
                        </a:spcBef>
                        <a:spcAft>
                          <a:spcPts val="0"/>
                        </a:spcAft>
                        <a:buNone/>
                      </a:pPr>
                      <a:r>
                        <a:rPr lang="en" sz="1100"/>
                        <a:t>1</a:t>
                      </a:r>
                      <a:endParaRPr sz="1100"/>
                    </a:p>
                  </a:txBody>
                  <a:tcPr marT="91425" marB="91425" marR="91425" marL="91425"/>
                </a:tc>
              </a:tr>
              <a:tr h="347400">
                <a:tc>
                  <a:txBody>
                    <a:bodyPr/>
                    <a:lstStyle/>
                    <a:p>
                      <a:pPr indent="0" lvl="0" marL="0" rtl="0" algn="l">
                        <a:spcBef>
                          <a:spcPts val="0"/>
                        </a:spcBef>
                        <a:spcAft>
                          <a:spcPts val="0"/>
                        </a:spcAft>
                        <a:buNone/>
                      </a:pPr>
                      <a:r>
                        <a:rPr lang="en" sz="1100"/>
                        <a:t>0.731378</a:t>
                      </a:r>
                      <a:endParaRPr sz="1100"/>
                    </a:p>
                  </a:txBody>
                  <a:tcPr marT="91425" marB="91425" marR="91425" marL="91425"/>
                </a:tc>
                <a:tc>
                  <a:txBody>
                    <a:bodyPr/>
                    <a:lstStyle/>
                    <a:p>
                      <a:pPr indent="0" lvl="0" marL="0" rtl="0" algn="l">
                        <a:spcBef>
                          <a:spcPts val="0"/>
                        </a:spcBef>
                        <a:spcAft>
                          <a:spcPts val="0"/>
                        </a:spcAft>
                        <a:buNone/>
                      </a:pPr>
                      <a:r>
                        <a:rPr lang="en" sz="1100"/>
                        <a:t>0.860326</a:t>
                      </a:r>
                      <a:endParaRPr sz="1100"/>
                    </a:p>
                  </a:txBody>
                  <a:tcPr marT="91425" marB="91425" marR="91425" marL="91425"/>
                </a:tc>
                <a:tc>
                  <a:txBody>
                    <a:bodyPr/>
                    <a:lstStyle/>
                    <a:p>
                      <a:pPr indent="0" lvl="0" marL="0" rtl="0" algn="l">
                        <a:spcBef>
                          <a:spcPts val="0"/>
                        </a:spcBef>
                        <a:spcAft>
                          <a:spcPts val="0"/>
                        </a:spcAft>
                        <a:buNone/>
                      </a:pPr>
                      <a:r>
                        <a:rPr lang="en" sz="1100"/>
                        <a:t>2</a:t>
                      </a:r>
                      <a:endParaRPr sz="1100"/>
                    </a:p>
                  </a:txBody>
                  <a:tcPr marT="91425" marB="91425" marR="91425" marL="91425"/>
                </a:tc>
              </a:tr>
              <a:tr h="347400">
                <a:tc>
                  <a:txBody>
                    <a:bodyPr/>
                    <a:lstStyle/>
                    <a:p>
                      <a:pPr indent="0" lvl="0" marL="0" rtl="0" algn="l">
                        <a:spcBef>
                          <a:spcPts val="0"/>
                        </a:spcBef>
                        <a:spcAft>
                          <a:spcPts val="0"/>
                        </a:spcAft>
                        <a:buNone/>
                      </a:pPr>
                      <a:r>
                        <a:rPr lang="en" sz="1100"/>
                        <a:t>0.860326</a:t>
                      </a:r>
                      <a:endParaRPr sz="1100"/>
                    </a:p>
                  </a:txBody>
                  <a:tcPr marT="91425" marB="91425" marR="91425" marL="91425"/>
                </a:tc>
                <a:tc>
                  <a:txBody>
                    <a:bodyPr/>
                    <a:lstStyle/>
                    <a:p>
                      <a:pPr indent="0" lvl="0" marL="0" rtl="0" algn="l">
                        <a:spcBef>
                          <a:spcPts val="0"/>
                        </a:spcBef>
                        <a:spcAft>
                          <a:spcPts val="0"/>
                        </a:spcAft>
                        <a:buNone/>
                      </a:pPr>
                      <a:r>
                        <a:rPr lang="en" sz="1100"/>
                        <a:t>0.980326</a:t>
                      </a:r>
                      <a:endParaRPr sz="1100"/>
                    </a:p>
                  </a:txBody>
                  <a:tcPr marT="91425" marB="91425" marR="91425" marL="91425"/>
                </a:tc>
                <a:tc>
                  <a:txBody>
                    <a:bodyPr/>
                    <a:lstStyle/>
                    <a:p>
                      <a:pPr indent="0" lvl="0" marL="0" rtl="0" algn="l">
                        <a:spcBef>
                          <a:spcPts val="0"/>
                        </a:spcBef>
                        <a:spcAft>
                          <a:spcPts val="0"/>
                        </a:spcAft>
                        <a:buNone/>
                      </a:pPr>
                      <a:r>
                        <a:rPr lang="en" sz="1100"/>
                        <a:t>3</a:t>
                      </a:r>
                      <a:endParaRPr sz="1100"/>
                    </a:p>
                  </a:txBody>
                  <a:tcPr marT="91425" marB="91425" marR="91425" marL="91425"/>
                </a:tc>
              </a:tr>
              <a:tr h="347400">
                <a:tc>
                  <a:txBody>
                    <a:bodyPr/>
                    <a:lstStyle/>
                    <a:p>
                      <a:pPr indent="0" lvl="0" marL="0" rtl="0" algn="l">
                        <a:spcBef>
                          <a:spcPts val="0"/>
                        </a:spcBef>
                        <a:spcAft>
                          <a:spcPts val="0"/>
                        </a:spcAft>
                        <a:buNone/>
                      </a:pPr>
                      <a:r>
                        <a:rPr lang="en" sz="1100"/>
                        <a:t>0.980326</a:t>
                      </a:r>
                      <a:endParaRPr sz="1100"/>
                    </a:p>
                  </a:txBody>
                  <a:tcPr marT="91425" marB="91425" marR="91425" marL="91425"/>
                </a:tc>
                <a:tc>
                  <a:txBody>
                    <a:bodyPr/>
                    <a:lstStyle/>
                    <a:p>
                      <a:pPr indent="0" lvl="0" marL="0" rtl="0" algn="l">
                        <a:spcBef>
                          <a:spcPts val="0"/>
                        </a:spcBef>
                        <a:spcAft>
                          <a:spcPts val="0"/>
                        </a:spcAft>
                        <a:buNone/>
                      </a:pPr>
                      <a:r>
                        <a:rPr lang="en" sz="1100"/>
                        <a:t>1.249694</a:t>
                      </a:r>
                      <a:endParaRPr sz="1100"/>
                    </a:p>
                  </a:txBody>
                  <a:tcPr marT="91425" marB="91425" marR="91425" marL="91425"/>
                </a:tc>
                <a:tc>
                  <a:txBody>
                    <a:bodyPr/>
                    <a:lstStyle/>
                    <a:p>
                      <a:pPr indent="0" lvl="0" marL="0" rtl="0" algn="l">
                        <a:spcBef>
                          <a:spcPts val="0"/>
                        </a:spcBef>
                        <a:spcAft>
                          <a:spcPts val="0"/>
                        </a:spcAft>
                        <a:buNone/>
                      </a:pPr>
                      <a:r>
                        <a:rPr lang="en" sz="1100"/>
                        <a:t>4</a:t>
                      </a:r>
                      <a:endParaRPr sz="1100"/>
                    </a:p>
                  </a:txBody>
                  <a:tcPr marT="91425" marB="91425" marR="91425" marL="91425"/>
                </a:tc>
              </a:tr>
              <a:tr h="347400">
                <a:tc>
                  <a:txBody>
                    <a:bodyPr/>
                    <a:lstStyle/>
                    <a:p>
                      <a:pPr indent="0" lvl="0" marL="0" rtl="0" algn="l">
                        <a:spcBef>
                          <a:spcPts val="0"/>
                        </a:spcBef>
                        <a:spcAft>
                          <a:spcPts val="0"/>
                        </a:spcAft>
                        <a:buNone/>
                      </a:pPr>
                      <a:r>
                        <a:rPr lang="en" sz="1100"/>
                        <a:t>1.249694</a:t>
                      </a:r>
                      <a:endParaRPr sz="1100"/>
                    </a:p>
                  </a:txBody>
                  <a:tcPr marT="91425" marB="91425" marR="91425" marL="91425"/>
                </a:tc>
                <a:tc>
                  <a:txBody>
                    <a:bodyPr/>
                    <a:lstStyle/>
                    <a:p>
                      <a:pPr indent="0" lvl="0" marL="0" rtl="0" algn="l">
                        <a:spcBef>
                          <a:spcPts val="0"/>
                        </a:spcBef>
                        <a:spcAft>
                          <a:spcPts val="0"/>
                        </a:spcAft>
                        <a:buNone/>
                      </a:pPr>
                      <a:r>
                        <a:rPr lang="en" sz="1100"/>
                        <a:t>1.392676</a:t>
                      </a:r>
                      <a:endParaRPr sz="1100"/>
                    </a:p>
                  </a:txBody>
                  <a:tcPr marT="91425" marB="91425" marR="91425" marL="91425"/>
                </a:tc>
                <a:tc>
                  <a:txBody>
                    <a:bodyPr/>
                    <a:lstStyle/>
                    <a:p>
                      <a:pPr indent="0" lvl="0" marL="0" rtl="0" algn="l">
                        <a:spcBef>
                          <a:spcPts val="0"/>
                        </a:spcBef>
                        <a:spcAft>
                          <a:spcPts val="0"/>
                        </a:spcAft>
                        <a:buNone/>
                      </a:pPr>
                      <a:r>
                        <a:rPr lang="en" sz="1100"/>
                        <a:t>1</a:t>
                      </a:r>
                      <a:endParaRPr sz="1100"/>
                    </a:p>
                  </a:txBody>
                  <a:tcPr marT="91425" marB="91425" marR="91425" marL="91425"/>
                </a:tc>
              </a:tr>
              <a:tr h="347400">
                <a:tc>
                  <a:txBody>
                    <a:bodyPr/>
                    <a:lstStyle/>
                    <a:p>
                      <a:pPr indent="0" lvl="0" marL="0" rtl="0" algn="l">
                        <a:spcBef>
                          <a:spcPts val="0"/>
                        </a:spcBef>
                        <a:spcAft>
                          <a:spcPts val="0"/>
                        </a:spcAft>
                        <a:buNone/>
                      </a:pPr>
                      <a:r>
                        <a:rPr lang="en" sz="1100"/>
                        <a:t>1.392676</a:t>
                      </a:r>
                      <a:endParaRPr sz="1100"/>
                    </a:p>
                  </a:txBody>
                  <a:tcPr marT="91425" marB="91425" marR="91425" marL="91425"/>
                </a:tc>
                <a:tc>
                  <a:txBody>
                    <a:bodyPr/>
                    <a:lstStyle/>
                    <a:p>
                      <a:pPr indent="0" lvl="0" marL="0" rtl="0" algn="l">
                        <a:spcBef>
                          <a:spcPts val="0"/>
                        </a:spcBef>
                        <a:spcAft>
                          <a:spcPts val="0"/>
                        </a:spcAft>
                        <a:buNone/>
                      </a:pPr>
                      <a:r>
                        <a:rPr lang="en" sz="1100"/>
                        <a:t>1.520326</a:t>
                      </a:r>
                      <a:endParaRPr sz="1100"/>
                    </a:p>
                  </a:txBody>
                  <a:tcPr marT="91425" marB="91425" marR="91425" marL="91425"/>
                </a:tc>
                <a:tc>
                  <a:txBody>
                    <a:bodyPr/>
                    <a:lstStyle/>
                    <a:p>
                      <a:pPr indent="0" lvl="0" marL="0" rtl="0" algn="l">
                        <a:spcBef>
                          <a:spcPts val="0"/>
                        </a:spcBef>
                        <a:spcAft>
                          <a:spcPts val="0"/>
                        </a:spcAft>
                        <a:buNone/>
                      </a:pPr>
                      <a:r>
                        <a:rPr lang="en" sz="1100"/>
                        <a:t>2</a:t>
                      </a:r>
                      <a:endParaRPr sz="1100"/>
                    </a:p>
                  </a:txBody>
                  <a:tcPr marT="91425" marB="91425" marR="91425" marL="91425"/>
                </a:tc>
              </a:tr>
              <a:tr h="347400">
                <a:tc>
                  <a:txBody>
                    <a:bodyPr/>
                    <a:lstStyle/>
                    <a:p>
                      <a:pPr indent="0" lvl="0" marL="0" rtl="0" algn="l">
                        <a:spcBef>
                          <a:spcPts val="0"/>
                        </a:spcBef>
                        <a:spcAft>
                          <a:spcPts val="0"/>
                        </a:spcAft>
                        <a:buNone/>
                      </a:pPr>
                      <a:r>
                        <a:rPr lang="en" sz="1100"/>
                        <a:t>1.520326</a:t>
                      </a:r>
                      <a:endParaRPr sz="1100"/>
                    </a:p>
                  </a:txBody>
                  <a:tcPr marT="91425" marB="91425" marR="91425" marL="91425"/>
                </a:tc>
                <a:tc>
                  <a:txBody>
                    <a:bodyPr/>
                    <a:lstStyle/>
                    <a:p>
                      <a:pPr indent="0" lvl="0" marL="0" rtl="0" algn="l">
                        <a:spcBef>
                          <a:spcPts val="0"/>
                        </a:spcBef>
                        <a:spcAft>
                          <a:spcPts val="0"/>
                        </a:spcAft>
                        <a:buNone/>
                      </a:pPr>
                      <a:r>
                        <a:rPr lang="en" sz="1100"/>
                        <a:t>1.660326</a:t>
                      </a:r>
                      <a:endParaRPr sz="1100"/>
                    </a:p>
                  </a:txBody>
                  <a:tcPr marT="91425" marB="91425" marR="91425" marL="91425"/>
                </a:tc>
                <a:tc>
                  <a:txBody>
                    <a:bodyPr/>
                    <a:lstStyle/>
                    <a:p>
                      <a:pPr indent="0" lvl="0" marL="0" rtl="0" algn="l">
                        <a:spcBef>
                          <a:spcPts val="0"/>
                        </a:spcBef>
                        <a:spcAft>
                          <a:spcPts val="0"/>
                        </a:spcAft>
                        <a:buNone/>
                      </a:pPr>
                      <a:r>
                        <a:rPr lang="en" sz="1100"/>
                        <a:t>3</a:t>
                      </a:r>
                      <a:endParaRPr sz="1100"/>
                    </a:p>
                  </a:txBody>
                  <a:tcPr marT="91425" marB="91425" marR="91425" marL="91425"/>
                </a:tc>
              </a:tr>
            </a:tbl>
          </a:graphicData>
        </a:graphic>
      </p:graphicFrame>
      <p:sp>
        <p:nvSpPr>
          <p:cNvPr id="727" name="Google Shape;727;p50"/>
          <p:cNvSpPr txBox="1"/>
          <p:nvPr>
            <p:ph type="title"/>
          </p:nvPr>
        </p:nvSpPr>
        <p:spPr>
          <a:xfrm>
            <a:off x="384300" y="801525"/>
            <a:ext cx="789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Tsv 파일</a:t>
            </a:r>
            <a:endParaRPr sz="2500"/>
          </a:p>
        </p:txBody>
      </p:sp>
      <p:sp>
        <p:nvSpPr>
          <p:cNvPr id="728" name="Google Shape;728;p50"/>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1"/>
          <p:cNvSpPr txBox="1"/>
          <p:nvPr>
            <p:ph idx="7" type="subTitle"/>
          </p:nvPr>
        </p:nvSpPr>
        <p:spPr>
          <a:xfrm>
            <a:off x="6317075" y="212699"/>
            <a:ext cx="2290500" cy="492600"/>
          </a:xfrm>
          <a:prstGeom prst="rect">
            <a:avLst/>
          </a:prstGeom>
        </p:spPr>
        <p:txBody>
          <a:bodyPr anchorCtr="0" anchor="b" bIns="91425" lIns="91425" spcFirstLastPara="1" rIns="91425" wrap="square" tIns="91425">
            <a:spAutoFit/>
          </a:bodyPr>
          <a:lstStyle/>
          <a:p>
            <a:pPr indent="0" lvl="0" marL="0" rtl="0" algn="r">
              <a:spcBef>
                <a:spcPts val="0"/>
              </a:spcBef>
              <a:spcAft>
                <a:spcPts val="0"/>
              </a:spcAft>
              <a:buNone/>
            </a:pPr>
            <a:r>
              <a:rPr lang="en" sz="2000"/>
              <a:t>진행 과정</a:t>
            </a:r>
            <a:endParaRPr sz="2000"/>
          </a:p>
        </p:txBody>
      </p:sp>
      <p:sp>
        <p:nvSpPr>
          <p:cNvPr id="734" name="Google Shape;734;p51"/>
          <p:cNvSpPr txBox="1"/>
          <p:nvPr>
            <p:ph type="title"/>
          </p:nvPr>
        </p:nvSpPr>
        <p:spPr>
          <a:xfrm>
            <a:off x="1134525" y="172649"/>
            <a:ext cx="433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프로젝트 개요</a:t>
            </a:r>
            <a:endParaRPr sz="3000"/>
          </a:p>
        </p:txBody>
      </p:sp>
      <p:sp>
        <p:nvSpPr>
          <p:cNvPr id="735" name="Google Shape;735;p51"/>
          <p:cNvSpPr txBox="1"/>
          <p:nvPr/>
        </p:nvSpPr>
        <p:spPr>
          <a:xfrm>
            <a:off x="257425" y="235195"/>
            <a:ext cx="734700" cy="447600"/>
          </a:xfrm>
          <a:prstGeom prst="rect">
            <a:avLst/>
          </a:prstGeom>
          <a:solidFill>
            <a:schemeClr val="accent1"/>
          </a:solidFill>
          <a:ln cap="flat" cmpd="sng" w="9525">
            <a:solidFill>
              <a:srgbClr val="2C2C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74990"/>
                </a:solidFill>
                <a:latin typeface="Instrument Sans"/>
                <a:ea typeface="Instrument Sans"/>
                <a:cs typeface="Instrument Sans"/>
                <a:sym typeface="Instrument Sans"/>
              </a:rPr>
              <a:t>02</a:t>
            </a:r>
            <a:endParaRPr b="1" sz="3000">
              <a:solidFill>
                <a:srgbClr val="374990"/>
              </a:solidFill>
              <a:latin typeface="Instrument Sans"/>
              <a:ea typeface="Instrument Sans"/>
              <a:cs typeface="Instrument Sans"/>
              <a:sym typeface="Instrument Sans"/>
            </a:endParaRPr>
          </a:p>
        </p:txBody>
      </p:sp>
      <p:grpSp>
        <p:nvGrpSpPr>
          <p:cNvPr id="736" name="Google Shape;736;p51"/>
          <p:cNvGrpSpPr/>
          <p:nvPr/>
        </p:nvGrpSpPr>
        <p:grpSpPr>
          <a:xfrm>
            <a:off x="598502" y="1965780"/>
            <a:ext cx="1512071" cy="2190440"/>
            <a:chOff x="531681" y="2241755"/>
            <a:chExt cx="1512071" cy="2190440"/>
          </a:xfrm>
        </p:grpSpPr>
        <p:sp>
          <p:nvSpPr>
            <p:cNvPr id="737" name="Google Shape;737;p51"/>
            <p:cNvSpPr txBox="1"/>
            <p:nvPr/>
          </p:nvSpPr>
          <p:spPr>
            <a:xfrm>
              <a:off x="566366" y="3554994"/>
              <a:ext cx="1442700" cy="8772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None/>
              </a:pPr>
              <a:r>
                <a:rPr b="1" lang="en" sz="1500">
                  <a:solidFill>
                    <a:schemeClr val="lt1"/>
                  </a:solidFill>
                  <a:latin typeface="Fira Sans Extra Condensed"/>
                  <a:ea typeface="Fira Sans Extra Condensed"/>
                  <a:cs typeface="Fira Sans Extra Condensed"/>
                  <a:sym typeface="Fira Sans Extra Condensed"/>
                </a:rPr>
                <a:t>데이터 파악</a:t>
              </a:r>
              <a:endParaRPr b="1" sz="1500">
                <a:solidFill>
                  <a:schemeClr val="lt1"/>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None/>
              </a:pPr>
              <a:r>
                <a:rPr b="1" lang="en" sz="1500">
                  <a:solidFill>
                    <a:schemeClr val="lt1"/>
                  </a:solidFill>
                  <a:latin typeface="Fira Sans Extra Condensed"/>
                  <a:ea typeface="Fira Sans Extra Condensed"/>
                  <a:cs typeface="Fira Sans Extra Condensed"/>
                  <a:sym typeface="Fira Sans Extra Condensed"/>
                </a:rPr>
                <a:t>및 관련자료 탐색</a:t>
              </a:r>
              <a:endParaRPr b="1" sz="1500">
                <a:solidFill>
                  <a:schemeClr val="lt1"/>
                </a:solidFill>
                <a:latin typeface="Fira Sans Extra Condensed"/>
                <a:ea typeface="Fira Sans Extra Condensed"/>
                <a:cs typeface="Fira Sans Extra Condensed"/>
                <a:sym typeface="Fira Sans Extra Condensed"/>
              </a:endParaRPr>
            </a:p>
          </p:txBody>
        </p:sp>
        <p:pic>
          <p:nvPicPr>
            <p:cNvPr id="738" name="Google Shape;738;p51"/>
            <p:cNvPicPr preferRelativeResize="0"/>
            <p:nvPr/>
          </p:nvPicPr>
          <p:blipFill>
            <a:blip r:embed="rId3">
              <a:alphaModFix/>
            </a:blip>
            <a:stretch>
              <a:fillRect/>
            </a:stretch>
          </p:blipFill>
          <p:spPr>
            <a:xfrm>
              <a:off x="531681" y="2241755"/>
              <a:ext cx="1512071" cy="1150539"/>
            </a:xfrm>
            <a:prstGeom prst="rect">
              <a:avLst/>
            </a:prstGeom>
            <a:noFill/>
            <a:ln>
              <a:noFill/>
            </a:ln>
            <a:effectLst>
              <a:outerShdw blurRad="57150" rotWithShape="0" algn="bl" dir="5400000" dist="19050">
                <a:srgbClr val="000000">
                  <a:alpha val="50000"/>
                </a:srgbClr>
              </a:outerShdw>
            </a:effectLst>
          </p:spPr>
        </p:pic>
      </p:grpSp>
      <p:grpSp>
        <p:nvGrpSpPr>
          <p:cNvPr id="739" name="Google Shape;739;p51"/>
          <p:cNvGrpSpPr/>
          <p:nvPr/>
        </p:nvGrpSpPr>
        <p:grpSpPr>
          <a:xfrm>
            <a:off x="2228878" y="1964900"/>
            <a:ext cx="1515696" cy="1563594"/>
            <a:chOff x="2233999" y="2241600"/>
            <a:chExt cx="1515696" cy="1563594"/>
          </a:xfrm>
        </p:grpSpPr>
        <p:sp>
          <p:nvSpPr>
            <p:cNvPr id="740" name="Google Shape;740;p51"/>
            <p:cNvSpPr txBox="1"/>
            <p:nvPr/>
          </p:nvSpPr>
          <p:spPr>
            <a:xfrm>
              <a:off x="2289397" y="3554994"/>
              <a:ext cx="14049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Fira Sans Extra Condensed"/>
                  <a:ea typeface="Fira Sans Extra Condensed"/>
                  <a:cs typeface="Fira Sans Extra Condensed"/>
                  <a:sym typeface="Fira Sans Extra Condensed"/>
                </a:rPr>
                <a:t>데이터 EDA</a:t>
              </a:r>
              <a:endParaRPr b="1" sz="1500">
                <a:solidFill>
                  <a:schemeClr val="lt1"/>
                </a:solidFill>
                <a:latin typeface="Fira Sans Extra Condensed"/>
                <a:ea typeface="Fira Sans Extra Condensed"/>
                <a:cs typeface="Fira Sans Extra Condensed"/>
                <a:sym typeface="Fira Sans Extra Condensed"/>
              </a:endParaRPr>
            </a:p>
          </p:txBody>
        </p:sp>
        <p:pic>
          <p:nvPicPr>
            <p:cNvPr id="741" name="Google Shape;741;p51"/>
            <p:cNvPicPr preferRelativeResize="0"/>
            <p:nvPr/>
          </p:nvPicPr>
          <p:blipFill>
            <a:blip r:embed="rId4">
              <a:alphaModFix/>
            </a:blip>
            <a:stretch>
              <a:fillRect/>
            </a:stretch>
          </p:blipFill>
          <p:spPr>
            <a:xfrm>
              <a:off x="2233999" y="2241600"/>
              <a:ext cx="1515696" cy="1150693"/>
            </a:xfrm>
            <a:prstGeom prst="rect">
              <a:avLst/>
            </a:prstGeom>
            <a:noFill/>
            <a:ln>
              <a:noFill/>
            </a:ln>
            <a:effectLst>
              <a:outerShdw blurRad="57150" rotWithShape="0" algn="bl" dir="5400000" dist="19050">
                <a:srgbClr val="000000">
                  <a:alpha val="50000"/>
                </a:srgbClr>
              </a:outerShdw>
            </a:effectLst>
          </p:spPr>
        </p:pic>
      </p:grpSp>
      <p:grpSp>
        <p:nvGrpSpPr>
          <p:cNvPr id="742" name="Google Shape;742;p51"/>
          <p:cNvGrpSpPr/>
          <p:nvPr/>
        </p:nvGrpSpPr>
        <p:grpSpPr>
          <a:xfrm>
            <a:off x="3981184" y="1690700"/>
            <a:ext cx="1404900" cy="1838519"/>
            <a:chOff x="3782324" y="1966675"/>
            <a:chExt cx="1404900" cy="1838519"/>
          </a:xfrm>
        </p:grpSpPr>
        <p:sp>
          <p:nvSpPr>
            <p:cNvPr id="743" name="Google Shape;743;p51"/>
            <p:cNvSpPr txBox="1"/>
            <p:nvPr/>
          </p:nvSpPr>
          <p:spPr>
            <a:xfrm>
              <a:off x="3782324" y="3554994"/>
              <a:ext cx="14049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Fira Sans Extra Condensed"/>
                  <a:ea typeface="Fira Sans Extra Condensed"/>
                  <a:cs typeface="Fira Sans Extra Condensed"/>
                  <a:sym typeface="Fira Sans Extra Condensed"/>
                </a:rPr>
                <a:t>데이터 전처리</a:t>
              </a:r>
              <a:endParaRPr b="1" sz="1500">
                <a:solidFill>
                  <a:schemeClr val="lt1"/>
                </a:solidFill>
                <a:latin typeface="Fira Sans Extra Condensed"/>
                <a:ea typeface="Fira Sans Extra Condensed"/>
                <a:cs typeface="Fira Sans Extra Condensed"/>
                <a:sym typeface="Fira Sans Extra Condensed"/>
              </a:endParaRPr>
            </a:p>
          </p:txBody>
        </p:sp>
        <p:pic>
          <p:nvPicPr>
            <p:cNvPr id="744" name="Google Shape;744;p51"/>
            <p:cNvPicPr preferRelativeResize="0"/>
            <p:nvPr/>
          </p:nvPicPr>
          <p:blipFill>
            <a:blip r:embed="rId5">
              <a:alphaModFix/>
            </a:blip>
            <a:stretch>
              <a:fillRect/>
            </a:stretch>
          </p:blipFill>
          <p:spPr>
            <a:xfrm>
              <a:off x="3955349" y="1966675"/>
              <a:ext cx="1058850" cy="778856"/>
            </a:xfrm>
            <a:prstGeom prst="rect">
              <a:avLst/>
            </a:prstGeom>
            <a:noFill/>
            <a:ln>
              <a:noFill/>
            </a:ln>
            <a:effectLst>
              <a:outerShdw blurRad="57150" rotWithShape="0" algn="bl" dir="5400000" dist="19050">
                <a:srgbClr val="000000">
                  <a:alpha val="50000"/>
                </a:srgbClr>
              </a:outerShdw>
            </a:effectLst>
          </p:spPr>
        </p:pic>
        <p:pic>
          <p:nvPicPr>
            <p:cNvPr id="745" name="Google Shape;745;p51"/>
            <p:cNvPicPr preferRelativeResize="0"/>
            <p:nvPr/>
          </p:nvPicPr>
          <p:blipFill>
            <a:blip r:embed="rId6">
              <a:alphaModFix/>
            </a:blip>
            <a:stretch>
              <a:fillRect/>
            </a:stretch>
          </p:blipFill>
          <p:spPr>
            <a:xfrm>
              <a:off x="4069201" y="2895889"/>
              <a:ext cx="831145" cy="611361"/>
            </a:xfrm>
            <a:prstGeom prst="rect">
              <a:avLst/>
            </a:prstGeom>
            <a:noFill/>
            <a:ln>
              <a:noFill/>
            </a:ln>
            <a:effectLst>
              <a:outerShdw blurRad="57150" rotWithShape="0" algn="bl" dir="5400000" dist="19050">
                <a:srgbClr val="000000">
                  <a:alpha val="50000"/>
                </a:srgbClr>
              </a:outerShdw>
            </a:effectLst>
          </p:spPr>
        </p:pic>
      </p:grpSp>
      <p:grpSp>
        <p:nvGrpSpPr>
          <p:cNvPr id="746" name="Google Shape;746;p51"/>
          <p:cNvGrpSpPr/>
          <p:nvPr/>
        </p:nvGrpSpPr>
        <p:grpSpPr>
          <a:xfrm>
            <a:off x="5504389" y="1645917"/>
            <a:ext cx="1404900" cy="1883302"/>
            <a:chOff x="5423204" y="1921892"/>
            <a:chExt cx="1404900" cy="1883302"/>
          </a:xfrm>
        </p:grpSpPr>
        <p:sp>
          <p:nvSpPr>
            <p:cNvPr id="747" name="Google Shape;747;p51"/>
            <p:cNvSpPr txBox="1"/>
            <p:nvPr/>
          </p:nvSpPr>
          <p:spPr>
            <a:xfrm>
              <a:off x="5423204" y="3554994"/>
              <a:ext cx="14049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Fira Sans Extra Condensed"/>
                  <a:ea typeface="Fira Sans Extra Condensed"/>
                  <a:cs typeface="Fira Sans Extra Condensed"/>
                  <a:sym typeface="Fira Sans Extra Condensed"/>
                </a:rPr>
                <a:t>모델 학습</a:t>
              </a:r>
              <a:endParaRPr b="1" sz="1500">
                <a:solidFill>
                  <a:schemeClr val="lt1"/>
                </a:solidFill>
                <a:latin typeface="Fira Sans Extra Condensed"/>
                <a:ea typeface="Fira Sans Extra Condensed"/>
                <a:cs typeface="Fira Sans Extra Condensed"/>
                <a:sym typeface="Fira Sans Extra Condensed"/>
              </a:endParaRPr>
            </a:p>
          </p:txBody>
        </p:sp>
        <p:pic>
          <p:nvPicPr>
            <p:cNvPr id="748" name="Google Shape;748;p51"/>
            <p:cNvPicPr preferRelativeResize="0"/>
            <p:nvPr/>
          </p:nvPicPr>
          <p:blipFill>
            <a:blip r:embed="rId7">
              <a:alphaModFix/>
            </a:blip>
            <a:stretch>
              <a:fillRect/>
            </a:stretch>
          </p:blipFill>
          <p:spPr>
            <a:xfrm>
              <a:off x="5465496" y="1921892"/>
              <a:ext cx="1320317" cy="1470401"/>
            </a:xfrm>
            <a:prstGeom prst="rect">
              <a:avLst/>
            </a:prstGeom>
            <a:noFill/>
            <a:ln>
              <a:noFill/>
            </a:ln>
            <a:effectLst>
              <a:outerShdw blurRad="57150" rotWithShape="0" algn="bl" dir="5400000" dist="19050">
                <a:srgbClr val="000000">
                  <a:alpha val="50000"/>
                </a:srgbClr>
              </a:outerShdw>
            </a:effectLst>
          </p:spPr>
        </p:pic>
      </p:grpSp>
      <p:grpSp>
        <p:nvGrpSpPr>
          <p:cNvPr id="749" name="Google Shape;749;p51"/>
          <p:cNvGrpSpPr/>
          <p:nvPr/>
        </p:nvGrpSpPr>
        <p:grpSpPr>
          <a:xfrm>
            <a:off x="7027594" y="1964174"/>
            <a:ext cx="1517904" cy="1565045"/>
            <a:chOff x="6960774" y="2240149"/>
            <a:chExt cx="1517904" cy="1565045"/>
          </a:xfrm>
        </p:grpSpPr>
        <p:sp>
          <p:nvSpPr>
            <p:cNvPr id="750" name="Google Shape;750;p51"/>
            <p:cNvSpPr txBox="1"/>
            <p:nvPr/>
          </p:nvSpPr>
          <p:spPr>
            <a:xfrm>
              <a:off x="7017275" y="3554994"/>
              <a:ext cx="14049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Fira Sans Extra Condensed"/>
                  <a:ea typeface="Fira Sans Extra Condensed"/>
                  <a:cs typeface="Fira Sans Extra Condensed"/>
                  <a:sym typeface="Fira Sans Extra Condensed"/>
                </a:rPr>
                <a:t>성능 고도화</a:t>
              </a:r>
              <a:endParaRPr b="1" sz="1500">
                <a:solidFill>
                  <a:schemeClr val="lt1"/>
                </a:solidFill>
                <a:latin typeface="Fira Sans Extra Condensed"/>
                <a:ea typeface="Fira Sans Extra Condensed"/>
                <a:cs typeface="Fira Sans Extra Condensed"/>
                <a:sym typeface="Fira Sans Extra Condensed"/>
              </a:endParaRPr>
            </a:p>
          </p:txBody>
        </p:sp>
        <p:pic>
          <p:nvPicPr>
            <p:cNvPr id="751" name="Google Shape;751;p51"/>
            <p:cNvPicPr preferRelativeResize="0"/>
            <p:nvPr/>
          </p:nvPicPr>
          <p:blipFill>
            <a:blip r:embed="rId8">
              <a:alphaModFix/>
            </a:blip>
            <a:stretch>
              <a:fillRect/>
            </a:stretch>
          </p:blipFill>
          <p:spPr>
            <a:xfrm>
              <a:off x="6960774" y="2240149"/>
              <a:ext cx="1517904" cy="1152144"/>
            </a:xfrm>
            <a:prstGeom prst="rect">
              <a:avLst/>
            </a:prstGeom>
            <a:noFill/>
            <a:ln>
              <a:noFill/>
            </a:ln>
            <a:effectLst>
              <a:outerShdw blurRad="57150" rotWithShape="0" algn="bl" dir="5400000" dist="19050">
                <a:srgbClr val="000000">
                  <a:alpha val="50000"/>
                </a:srgbClr>
              </a:outerShdw>
            </a:effectLst>
          </p:spPr>
        </p:pic>
      </p:grpSp>
      <p:cxnSp>
        <p:nvCxnSpPr>
          <p:cNvPr id="752" name="Google Shape;752;p51"/>
          <p:cNvCxnSpPr>
            <a:stCxn id="744" idx="2"/>
            <a:endCxn id="745" idx="0"/>
          </p:cNvCxnSpPr>
          <p:nvPr/>
        </p:nvCxnSpPr>
        <p:spPr>
          <a:xfrm>
            <a:off x="4683634" y="2469556"/>
            <a:ext cx="0" cy="150300"/>
          </a:xfrm>
          <a:prstGeom prst="straightConnector1">
            <a:avLst/>
          </a:prstGeom>
          <a:noFill/>
          <a:ln cap="flat" cmpd="sng" w="9525">
            <a:solidFill>
              <a:schemeClr val="lt1"/>
            </a:solidFill>
            <a:prstDash val="solid"/>
            <a:round/>
            <a:headEnd len="med" w="med" type="none"/>
            <a:tailEnd len="med" w="med" type="triangle"/>
          </a:ln>
        </p:spPr>
      </p:cxnSp>
      <p:sp>
        <p:nvSpPr>
          <p:cNvPr id="753" name="Google Shape;753;p51"/>
          <p:cNvSpPr txBox="1"/>
          <p:nvPr>
            <p:ph idx="12" type="sldNum"/>
          </p:nvPr>
        </p:nvSpPr>
        <p:spPr>
          <a:xfrm>
            <a:off x="8297150" y="4749850"/>
            <a:ext cx="80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 40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52"/>
          <p:cNvSpPr txBox="1"/>
          <p:nvPr>
            <p:ph type="title"/>
          </p:nvPr>
        </p:nvSpPr>
        <p:spPr>
          <a:xfrm>
            <a:off x="1278775" y="2212500"/>
            <a:ext cx="4318800" cy="92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데이터 전처리</a:t>
            </a:r>
            <a:endParaRPr/>
          </a:p>
        </p:txBody>
      </p:sp>
      <p:sp>
        <p:nvSpPr>
          <p:cNvPr id="759" name="Google Shape;759;p52"/>
          <p:cNvSpPr txBox="1"/>
          <p:nvPr>
            <p:ph idx="2" type="title"/>
          </p:nvPr>
        </p:nvSpPr>
        <p:spPr>
          <a:xfrm>
            <a:off x="784625" y="1283099"/>
            <a:ext cx="1234800" cy="9294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60" name="Google Shape;760;p52"/>
          <p:cNvSpPr txBox="1"/>
          <p:nvPr>
            <p:ph idx="1" type="subTitle"/>
          </p:nvPr>
        </p:nvSpPr>
        <p:spPr>
          <a:xfrm>
            <a:off x="1610575" y="3141898"/>
            <a:ext cx="43188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EDA 및 데이터 전처리</a:t>
            </a:r>
            <a:endParaRPr sz="1400"/>
          </a:p>
          <a:p>
            <a:pPr indent="0" lvl="0" marL="0" rtl="0" algn="l">
              <a:spcBef>
                <a:spcPts val="0"/>
              </a:spcBef>
              <a:spcAft>
                <a:spcPts val="0"/>
              </a:spcAft>
              <a:buNone/>
            </a:pPr>
            <a:r>
              <a:t/>
            </a:r>
            <a:endParaRPr/>
          </a:p>
        </p:txBody>
      </p:sp>
      <p:grpSp>
        <p:nvGrpSpPr>
          <p:cNvPr id="761" name="Google Shape;761;p52"/>
          <p:cNvGrpSpPr/>
          <p:nvPr/>
        </p:nvGrpSpPr>
        <p:grpSpPr>
          <a:xfrm>
            <a:off x="6011374" y="1822748"/>
            <a:ext cx="2688089" cy="3397019"/>
            <a:chOff x="5599225" y="1041725"/>
            <a:chExt cx="3305976" cy="4177862"/>
          </a:xfrm>
        </p:grpSpPr>
        <p:sp>
          <p:nvSpPr>
            <p:cNvPr id="762" name="Google Shape;762;p52"/>
            <p:cNvSpPr/>
            <p:nvPr/>
          </p:nvSpPr>
          <p:spPr>
            <a:xfrm>
              <a:off x="5599225" y="1049840"/>
              <a:ext cx="3287830" cy="4161632"/>
            </a:xfrm>
            <a:custGeom>
              <a:rect b="b" l="l" r="r" t="t"/>
              <a:pathLst>
                <a:path extrusionOk="0" h="73850" w="58344">
                  <a:moveTo>
                    <a:pt x="32939" y="0"/>
                  </a:moveTo>
                  <a:cubicBezTo>
                    <a:pt x="33377" y="436"/>
                    <a:pt x="33686" y="930"/>
                    <a:pt x="33892" y="1513"/>
                  </a:cubicBezTo>
                  <a:cubicBezTo>
                    <a:pt x="33922" y="1597"/>
                    <a:pt x="33839" y="1700"/>
                    <a:pt x="33746" y="1700"/>
                  </a:cubicBezTo>
                  <a:cubicBezTo>
                    <a:pt x="33731" y="1700"/>
                    <a:pt x="33716" y="1697"/>
                    <a:pt x="33701" y="1691"/>
                  </a:cubicBezTo>
                  <a:cubicBezTo>
                    <a:pt x="31690" y="911"/>
                    <a:pt x="29661" y="622"/>
                    <a:pt x="27622" y="622"/>
                  </a:cubicBezTo>
                  <a:cubicBezTo>
                    <a:pt x="21733" y="622"/>
                    <a:pt x="15752" y="3035"/>
                    <a:pt x="9843" y="3035"/>
                  </a:cubicBezTo>
                  <a:cubicBezTo>
                    <a:pt x="8007" y="3035"/>
                    <a:pt x="6178" y="2802"/>
                    <a:pt x="4361" y="2191"/>
                  </a:cubicBezTo>
                  <a:lnTo>
                    <a:pt x="4361" y="2191"/>
                  </a:lnTo>
                  <a:cubicBezTo>
                    <a:pt x="4450" y="4654"/>
                    <a:pt x="6084" y="6902"/>
                    <a:pt x="8543" y="7863"/>
                  </a:cubicBezTo>
                  <a:cubicBezTo>
                    <a:pt x="8694" y="7920"/>
                    <a:pt x="8691" y="8148"/>
                    <a:pt x="8505" y="8148"/>
                  </a:cubicBezTo>
                  <a:cubicBezTo>
                    <a:pt x="8504" y="8148"/>
                    <a:pt x="8503" y="8147"/>
                    <a:pt x="8501" y="8147"/>
                  </a:cubicBezTo>
                  <a:cubicBezTo>
                    <a:pt x="6841" y="8118"/>
                    <a:pt x="5228" y="7847"/>
                    <a:pt x="3665" y="7335"/>
                  </a:cubicBezTo>
                  <a:lnTo>
                    <a:pt x="3665" y="7335"/>
                  </a:lnTo>
                  <a:cubicBezTo>
                    <a:pt x="3884" y="8773"/>
                    <a:pt x="4436" y="10142"/>
                    <a:pt x="5308" y="11351"/>
                  </a:cubicBezTo>
                  <a:cubicBezTo>
                    <a:pt x="5753" y="11964"/>
                    <a:pt x="6272" y="12527"/>
                    <a:pt x="6856" y="13027"/>
                  </a:cubicBezTo>
                  <a:cubicBezTo>
                    <a:pt x="7225" y="13344"/>
                    <a:pt x="7878" y="13642"/>
                    <a:pt x="8075" y="14096"/>
                  </a:cubicBezTo>
                  <a:cubicBezTo>
                    <a:pt x="8278" y="14565"/>
                    <a:pt x="7920" y="15124"/>
                    <a:pt x="7769" y="15553"/>
                  </a:cubicBezTo>
                  <a:cubicBezTo>
                    <a:pt x="7548" y="16179"/>
                    <a:pt x="7377" y="16821"/>
                    <a:pt x="7242" y="17468"/>
                  </a:cubicBezTo>
                  <a:cubicBezTo>
                    <a:pt x="6953" y="18854"/>
                    <a:pt x="6830" y="20265"/>
                    <a:pt x="6724" y="21672"/>
                  </a:cubicBezTo>
                  <a:cubicBezTo>
                    <a:pt x="6522" y="24319"/>
                    <a:pt x="6386" y="27033"/>
                    <a:pt x="5347" y="29537"/>
                  </a:cubicBezTo>
                  <a:cubicBezTo>
                    <a:pt x="4879" y="30662"/>
                    <a:pt x="4242" y="31718"/>
                    <a:pt x="3517" y="32716"/>
                  </a:cubicBezTo>
                  <a:cubicBezTo>
                    <a:pt x="2719" y="33815"/>
                    <a:pt x="1718" y="34795"/>
                    <a:pt x="991" y="35934"/>
                  </a:cubicBezTo>
                  <a:cubicBezTo>
                    <a:pt x="156" y="37237"/>
                    <a:pt x="1" y="38890"/>
                    <a:pt x="1624" y="39703"/>
                  </a:cubicBezTo>
                  <a:cubicBezTo>
                    <a:pt x="2527" y="40156"/>
                    <a:pt x="3625" y="40222"/>
                    <a:pt x="4655" y="40222"/>
                  </a:cubicBezTo>
                  <a:cubicBezTo>
                    <a:pt x="4830" y="40222"/>
                    <a:pt x="5004" y="40220"/>
                    <a:pt x="5175" y="40217"/>
                  </a:cubicBezTo>
                  <a:cubicBezTo>
                    <a:pt x="5240" y="40217"/>
                    <a:pt x="5276" y="40260"/>
                    <a:pt x="5282" y="40305"/>
                  </a:cubicBezTo>
                  <a:cubicBezTo>
                    <a:pt x="5291" y="40319"/>
                    <a:pt x="5297" y="40336"/>
                    <a:pt x="5297" y="40356"/>
                  </a:cubicBezTo>
                  <a:cubicBezTo>
                    <a:pt x="5355" y="41338"/>
                    <a:pt x="5153" y="42312"/>
                    <a:pt x="4671" y="43192"/>
                  </a:cubicBezTo>
                  <a:cubicBezTo>
                    <a:pt x="4355" y="43766"/>
                    <a:pt x="3728" y="44325"/>
                    <a:pt x="3723" y="44993"/>
                  </a:cubicBezTo>
                  <a:cubicBezTo>
                    <a:pt x="3718" y="45863"/>
                    <a:pt x="4570" y="46111"/>
                    <a:pt x="5342" y="46296"/>
                  </a:cubicBezTo>
                  <a:cubicBezTo>
                    <a:pt x="5473" y="46328"/>
                    <a:pt x="5470" y="46471"/>
                    <a:pt x="5389" y="46534"/>
                  </a:cubicBezTo>
                  <a:cubicBezTo>
                    <a:pt x="5452" y="46579"/>
                    <a:pt x="5455" y="46688"/>
                    <a:pt x="5357" y="46716"/>
                  </a:cubicBezTo>
                  <a:cubicBezTo>
                    <a:pt x="4555" y="46939"/>
                    <a:pt x="3945" y="47633"/>
                    <a:pt x="3902" y="48420"/>
                  </a:cubicBezTo>
                  <a:cubicBezTo>
                    <a:pt x="3857" y="49241"/>
                    <a:pt x="4482" y="49663"/>
                    <a:pt x="4922" y="50287"/>
                  </a:cubicBezTo>
                  <a:cubicBezTo>
                    <a:pt x="5573" y="51205"/>
                    <a:pt x="5316" y="52235"/>
                    <a:pt x="5044" y="53231"/>
                  </a:cubicBezTo>
                  <a:cubicBezTo>
                    <a:pt x="4665" y="54600"/>
                    <a:pt x="4544" y="55886"/>
                    <a:pt x="5732" y="56949"/>
                  </a:cubicBezTo>
                  <a:cubicBezTo>
                    <a:pt x="6922" y="58012"/>
                    <a:pt x="8619" y="58211"/>
                    <a:pt x="10196" y="58255"/>
                  </a:cubicBezTo>
                  <a:cubicBezTo>
                    <a:pt x="11178" y="58281"/>
                    <a:pt x="12160" y="58283"/>
                    <a:pt x="13143" y="58283"/>
                  </a:cubicBezTo>
                  <a:cubicBezTo>
                    <a:pt x="13351" y="58283"/>
                    <a:pt x="13559" y="58283"/>
                    <a:pt x="13767" y="58283"/>
                  </a:cubicBezTo>
                  <a:cubicBezTo>
                    <a:pt x="14152" y="58283"/>
                    <a:pt x="14536" y="58284"/>
                    <a:pt x="14921" y="58286"/>
                  </a:cubicBezTo>
                  <a:cubicBezTo>
                    <a:pt x="14938" y="58286"/>
                    <a:pt x="14955" y="58286"/>
                    <a:pt x="14972" y="58286"/>
                  </a:cubicBezTo>
                  <a:cubicBezTo>
                    <a:pt x="15625" y="58286"/>
                    <a:pt x="16358" y="58225"/>
                    <a:pt x="17077" y="58225"/>
                  </a:cubicBezTo>
                  <a:cubicBezTo>
                    <a:pt x="17682" y="58225"/>
                    <a:pt x="18277" y="58268"/>
                    <a:pt x="18805" y="58426"/>
                  </a:cubicBezTo>
                  <a:cubicBezTo>
                    <a:pt x="19803" y="58725"/>
                    <a:pt x="19843" y="59585"/>
                    <a:pt x="19920" y="60429"/>
                  </a:cubicBezTo>
                  <a:cubicBezTo>
                    <a:pt x="20054" y="61905"/>
                    <a:pt x="20164" y="63382"/>
                    <a:pt x="20245" y="64862"/>
                  </a:cubicBezTo>
                  <a:cubicBezTo>
                    <a:pt x="20408" y="67767"/>
                    <a:pt x="20467" y="70677"/>
                    <a:pt x="20435" y="73584"/>
                  </a:cubicBezTo>
                  <a:cubicBezTo>
                    <a:pt x="20435" y="73620"/>
                    <a:pt x="20424" y="73647"/>
                    <a:pt x="20405" y="73671"/>
                  </a:cubicBezTo>
                  <a:lnTo>
                    <a:pt x="20558" y="73685"/>
                  </a:lnTo>
                  <a:cubicBezTo>
                    <a:pt x="20568" y="73678"/>
                    <a:pt x="20582" y="73677"/>
                    <a:pt x="20596" y="73677"/>
                  </a:cubicBezTo>
                  <a:cubicBezTo>
                    <a:pt x="22661" y="73729"/>
                    <a:pt x="24716" y="73849"/>
                    <a:pt x="26783" y="73849"/>
                  </a:cubicBezTo>
                  <a:cubicBezTo>
                    <a:pt x="26965" y="73849"/>
                    <a:pt x="27147" y="73848"/>
                    <a:pt x="27329" y="73846"/>
                  </a:cubicBezTo>
                  <a:cubicBezTo>
                    <a:pt x="29468" y="73822"/>
                    <a:pt x="31605" y="73729"/>
                    <a:pt x="33742" y="73634"/>
                  </a:cubicBezTo>
                  <a:cubicBezTo>
                    <a:pt x="36684" y="73500"/>
                    <a:pt x="39646" y="73333"/>
                    <a:pt x="42602" y="73333"/>
                  </a:cubicBezTo>
                  <a:cubicBezTo>
                    <a:pt x="43926" y="73333"/>
                    <a:pt x="45248" y="73367"/>
                    <a:pt x="46567" y="73452"/>
                  </a:cubicBezTo>
                  <a:cubicBezTo>
                    <a:pt x="46356" y="72261"/>
                    <a:pt x="46072" y="68531"/>
                    <a:pt x="46071" y="68193"/>
                  </a:cubicBezTo>
                  <a:cubicBezTo>
                    <a:pt x="46061" y="66237"/>
                    <a:pt x="46205" y="64286"/>
                    <a:pt x="46326" y="62334"/>
                  </a:cubicBezTo>
                  <a:cubicBezTo>
                    <a:pt x="46583" y="58211"/>
                    <a:pt x="46791" y="54080"/>
                    <a:pt x="47147" y="49961"/>
                  </a:cubicBezTo>
                  <a:cubicBezTo>
                    <a:pt x="47148" y="49944"/>
                    <a:pt x="47153" y="49930"/>
                    <a:pt x="47162" y="49916"/>
                  </a:cubicBezTo>
                  <a:cubicBezTo>
                    <a:pt x="47125" y="49827"/>
                    <a:pt x="47194" y="49717"/>
                    <a:pt x="47290" y="49717"/>
                  </a:cubicBezTo>
                  <a:cubicBezTo>
                    <a:pt x="47314" y="49717"/>
                    <a:pt x="47341" y="49724"/>
                    <a:pt x="47368" y="49742"/>
                  </a:cubicBezTo>
                  <a:cubicBezTo>
                    <a:pt x="48658" y="50568"/>
                    <a:pt x="50078" y="51116"/>
                    <a:pt x="51610" y="51385"/>
                  </a:cubicBezTo>
                  <a:cubicBezTo>
                    <a:pt x="50106" y="48790"/>
                    <a:pt x="50020" y="45679"/>
                    <a:pt x="51383" y="43006"/>
                  </a:cubicBezTo>
                  <a:cubicBezTo>
                    <a:pt x="51406" y="42960"/>
                    <a:pt x="51458" y="42938"/>
                    <a:pt x="51510" y="42938"/>
                  </a:cubicBezTo>
                  <a:cubicBezTo>
                    <a:pt x="51564" y="42938"/>
                    <a:pt x="51618" y="42962"/>
                    <a:pt x="51643" y="43006"/>
                  </a:cubicBezTo>
                  <a:cubicBezTo>
                    <a:pt x="51828" y="43327"/>
                    <a:pt x="52046" y="43605"/>
                    <a:pt x="52312" y="43862"/>
                  </a:cubicBezTo>
                  <a:cubicBezTo>
                    <a:pt x="54009" y="39664"/>
                    <a:pt x="54953" y="35254"/>
                    <a:pt x="55096" y="30768"/>
                  </a:cubicBezTo>
                  <a:cubicBezTo>
                    <a:pt x="55099" y="30685"/>
                    <a:pt x="55186" y="30625"/>
                    <a:pt x="55267" y="30625"/>
                  </a:cubicBezTo>
                  <a:cubicBezTo>
                    <a:pt x="55315" y="30625"/>
                    <a:pt x="55360" y="30646"/>
                    <a:pt x="55386" y="30695"/>
                  </a:cubicBezTo>
                  <a:cubicBezTo>
                    <a:pt x="55647" y="31208"/>
                    <a:pt x="55908" y="31719"/>
                    <a:pt x="56171" y="32231"/>
                  </a:cubicBezTo>
                  <a:cubicBezTo>
                    <a:pt x="57617" y="26934"/>
                    <a:pt x="56782" y="21424"/>
                    <a:pt x="55209" y="16231"/>
                  </a:cubicBezTo>
                  <a:cubicBezTo>
                    <a:pt x="55176" y="16137"/>
                    <a:pt x="55258" y="16063"/>
                    <a:pt x="55354" y="16055"/>
                  </a:cubicBezTo>
                  <a:cubicBezTo>
                    <a:pt x="56351" y="15960"/>
                    <a:pt x="57346" y="15864"/>
                    <a:pt x="58343" y="15768"/>
                  </a:cubicBezTo>
                  <a:cubicBezTo>
                    <a:pt x="57061" y="14549"/>
                    <a:pt x="55565" y="13593"/>
                    <a:pt x="53874" y="12914"/>
                  </a:cubicBezTo>
                  <a:cubicBezTo>
                    <a:pt x="53815" y="12892"/>
                    <a:pt x="53786" y="12809"/>
                    <a:pt x="53805" y="12757"/>
                  </a:cubicBezTo>
                  <a:cubicBezTo>
                    <a:pt x="54350" y="11070"/>
                    <a:pt x="53906" y="9278"/>
                    <a:pt x="52645" y="7988"/>
                  </a:cubicBezTo>
                  <a:cubicBezTo>
                    <a:pt x="52502" y="9106"/>
                    <a:pt x="52005" y="10105"/>
                    <a:pt x="51191" y="10955"/>
                  </a:cubicBezTo>
                  <a:cubicBezTo>
                    <a:pt x="51169" y="10978"/>
                    <a:pt x="51145" y="10987"/>
                    <a:pt x="51121" y="10987"/>
                  </a:cubicBezTo>
                  <a:cubicBezTo>
                    <a:pt x="51085" y="10987"/>
                    <a:pt x="51051" y="10966"/>
                    <a:pt x="51030" y="10937"/>
                  </a:cubicBezTo>
                  <a:cubicBezTo>
                    <a:pt x="50987" y="10924"/>
                    <a:pt x="50946" y="10896"/>
                    <a:pt x="50927" y="10844"/>
                  </a:cubicBezTo>
                  <a:cubicBezTo>
                    <a:pt x="48489" y="3664"/>
                    <a:pt x="40621" y="30"/>
                    <a:pt x="329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2"/>
            <p:cNvSpPr/>
            <p:nvPr/>
          </p:nvSpPr>
          <p:spPr>
            <a:xfrm>
              <a:off x="5605367" y="1041725"/>
              <a:ext cx="3299833" cy="4177862"/>
            </a:xfrm>
            <a:custGeom>
              <a:rect b="b" l="l" r="r" t="t"/>
              <a:pathLst>
                <a:path extrusionOk="0" h="74138" w="58557">
                  <a:moveTo>
                    <a:pt x="51040" y="11000"/>
                  </a:moveTo>
                  <a:cubicBezTo>
                    <a:pt x="51040" y="11001"/>
                    <a:pt x="51041" y="11001"/>
                    <a:pt x="51041" y="11001"/>
                  </a:cubicBezTo>
                  <a:lnTo>
                    <a:pt x="51040" y="11000"/>
                  </a:lnTo>
                  <a:close/>
                  <a:moveTo>
                    <a:pt x="5033" y="40468"/>
                  </a:moveTo>
                  <a:lnTo>
                    <a:pt x="5034" y="40472"/>
                  </a:lnTo>
                  <a:cubicBezTo>
                    <a:pt x="5033" y="40470"/>
                    <a:pt x="5033" y="40469"/>
                    <a:pt x="5033" y="40468"/>
                  </a:cubicBezTo>
                  <a:close/>
                  <a:moveTo>
                    <a:pt x="47170" y="50142"/>
                  </a:moveTo>
                  <a:cubicBezTo>
                    <a:pt x="47170" y="50142"/>
                    <a:pt x="47170" y="50143"/>
                    <a:pt x="47169" y="50143"/>
                  </a:cubicBezTo>
                  <a:lnTo>
                    <a:pt x="47170" y="50142"/>
                  </a:lnTo>
                  <a:close/>
                  <a:moveTo>
                    <a:pt x="33156" y="288"/>
                  </a:moveTo>
                  <a:cubicBezTo>
                    <a:pt x="40161" y="415"/>
                    <a:pt x="48212" y="3759"/>
                    <a:pt x="50682" y="11031"/>
                  </a:cubicBezTo>
                  <a:cubicBezTo>
                    <a:pt x="50707" y="11108"/>
                    <a:pt x="50763" y="11167"/>
                    <a:pt x="50836" y="11200"/>
                  </a:cubicBezTo>
                  <a:cubicBezTo>
                    <a:pt x="50879" y="11241"/>
                    <a:pt x="50933" y="11267"/>
                    <a:pt x="50989" y="11272"/>
                  </a:cubicBezTo>
                  <a:cubicBezTo>
                    <a:pt x="50997" y="11273"/>
                    <a:pt x="51005" y="11273"/>
                    <a:pt x="51012" y="11273"/>
                  </a:cubicBezTo>
                  <a:cubicBezTo>
                    <a:pt x="51077" y="11273"/>
                    <a:pt x="51137" y="11246"/>
                    <a:pt x="51183" y="11197"/>
                  </a:cubicBezTo>
                  <a:cubicBezTo>
                    <a:pt x="51954" y="10389"/>
                    <a:pt x="52439" y="9464"/>
                    <a:pt x="52628" y="8444"/>
                  </a:cubicBezTo>
                  <a:cubicBezTo>
                    <a:pt x="53708" y="9683"/>
                    <a:pt x="54057" y="11313"/>
                    <a:pt x="53558" y="12857"/>
                  </a:cubicBezTo>
                  <a:cubicBezTo>
                    <a:pt x="53520" y="12974"/>
                    <a:pt x="53575" y="13139"/>
                    <a:pt x="53709" y="13191"/>
                  </a:cubicBezTo>
                  <a:cubicBezTo>
                    <a:pt x="55278" y="13819"/>
                    <a:pt x="56687" y="14697"/>
                    <a:pt x="57904" y="15802"/>
                  </a:cubicBezTo>
                  <a:lnTo>
                    <a:pt x="55229" y="16057"/>
                  </a:lnTo>
                  <a:cubicBezTo>
                    <a:pt x="55132" y="16066"/>
                    <a:pt x="55042" y="16117"/>
                    <a:pt x="54993" y="16191"/>
                  </a:cubicBezTo>
                  <a:cubicBezTo>
                    <a:pt x="54947" y="16260"/>
                    <a:pt x="54934" y="16340"/>
                    <a:pt x="54959" y="16420"/>
                  </a:cubicBezTo>
                  <a:cubicBezTo>
                    <a:pt x="56815" y="22545"/>
                    <a:pt x="57153" y="27505"/>
                    <a:pt x="56014" y="31985"/>
                  </a:cubicBezTo>
                  <a:cubicBezTo>
                    <a:pt x="55808" y="31583"/>
                    <a:pt x="55605" y="31182"/>
                    <a:pt x="55399" y="30780"/>
                  </a:cubicBezTo>
                  <a:cubicBezTo>
                    <a:pt x="55350" y="30684"/>
                    <a:pt x="55258" y="30630"/>
                    <a:pt x="55155" y="30630"/>
                  </a:cubicBezTo>
                  <a:cubicBezTo>
                    <a:pt x="55132" y="30630"/>
                    <a:pt x="55109" y="30632"/>
                    <a:pt x="55085" y="30638"/>
                  </a:cubicBezTo>
                  <a:cubicBezTo>
                    <a:pt x="54947" y="30669"/>
                    <a:pt x="54846" y="30781"/>
                    <a:pt x="54841" y="30911"/>
                  </a:cubicBezTo>
                  <a:cubicBezTo>
                    <a:pt x="54702" y="35297"/>
                    <a:pt x="53796" y="39616"/>
                    <a:pt x="52149" y="43755"/>
                  </a:cubicBezTo>
                  <a:cubicBezTo>
                    <a:pt x="51958" y="43548"/>
                    <a:pt x="51795" y="43327"/>
                    <a:pt x="51656" y="43084"/>
                  </a:cubicBezTo>
                  <a:cubicBezTo>
                    <a:pt x="51606" y="42996"/>
                    <a:pt x="51516" y="42943"/>
                    <a:pt x="51398" y="42943"/>
                  </a:cubicBezTo>
                  <a:cubicBezTo>
                    <a:pt x="51395" y="42943"/>
                    <a:pt x="51392" y="42943"/>
                    <a:pt x="51388" y="42943"/>
                  </a:cubicBezTo>
                  <a:cubicBezTo>
                    <a:pt x="51280" y="42947"/>
                    <a:pt x="51189" y="43001"/>
                    <a:pt x="51146" y="43089"/>
                  </a:cubicBezTo>
                  <a:cubicBezTo>
                    <a:pt x="49814" y="45701"/>
                    <a:pt x="49850" y="48760"/>
                    <a:pt x="51229" y="51336"/>
                  </a:cubicBezTo>
                  <a:cubicBezTo>
                    <a:pt x="49825" y="51053"/>
                    <a:pt x="48516" y="50526"/>
                    <a:pt x="47335" y="49768"/>
                  </a:cubicBezTo>
                  <a:cubicBezTo>
                    <a:pt x="47287" y="49737"/>
                    <a:pt x="47233" y="49722"/>
                    <a:pt x="47180" y="49722"/>
                  </a:cubicBezTo>
                  <a:cubicBezTo>
                    <a:pt x="47118" y="49722"/>
                    <a:pt x="47058" y="49743"/>
                    <a:pt x="47007" y="49786"/>
                  </a:cubicBezTo>
                  <a:cubicBezTo>
                    <a:pt x="46927" y="49851"/>
                    <a:pt x="46890" y="49953"/>
                    <a:pt x="46904" y="50051"/>
                  </a:cubicBezTo>
                  <a:cubicBezTo>
                    <a:pt x="46900" y="50066"/>
                    <a:pt x="46898" y="50080"/>
                    <a:pt x="46896" y="50094"/>
                  </a:cubicBezTo>
                  <a:cubicBezTo>
                    <a:pt x="46632" y="53166"/>
                    <a:pt x="46447" y="56297"/>
                    <a:pt x="46267" y="59322"/>
                  </a:cubicBezTo>
                  <a:cubicBezTo>
                    <a:pt x="46204" y="60373"/>
                    <a:pt x="46142" y="61422"/>
                    <a:pt x="46076" y="62471"/>
                  </a:cubicBezTo>
                  <a:lnTo>
                    <a:pt x="46029" y="63213"/>
                  </a:lnTo>
                  <a:cubicBezTo>
                    <a:pt x="45921" y="64891"/>
                    <a:pt x="45810" y="66627"/>
                    <a:pt x="45819" y="68339"/>
                  </a:cubicBezTo>
                  <a:cubicBezTo>
                    <a:pt x="45821" y="68678"/>
                    <a:pt x="46079" y="72084"/>
                    <a:pt x="46288" y="73445"/>
                  </a:cubicBezTo>
                  <a:cubicBezTo>
                    <a:pt x="45027" y="73369"/>
                    <a:pt x="43759" y="73338"/>
                    <a:pt x="42489" y="73338"/>
                  </a:cubicBezTo>
                  <a:cubicBezTo>
                    <a:pt x="40006" y="73338"/>
                    <a:pt x="37520" y="73455"/>
                    <a:pt x="35088" y="73570"/>
                  </a:cubicBezTo>
                  <a:cubicBezTo>
                    <a:pt x="34600" y="73593"/>
                    <a:pt x="34112" y="73616"/>
                    <a:pt x="33624" y="73638"/>
                  </a:cubicBezTo>
                  <a:cubicBezTo>
                    <a:pt x="31449" y="73737"/>
                    <a:pt x="29323" y="73827"/>
                    <a:pt x="27216" y="73852"/>
                  </a:cubicBezTo>
                  <a:cubicBezTo>
                    <a:pt x="27044" y="73853"/>
                    <a:pt x="26871" y="73854"/>
                    <a:pt x="26699" y="73854"/>
                  </a:cubicBezTo>
                  <a:cubicBezTo>
                    <a:pt x="25373" y="73854"/>
                    <a:pt x="24035" y="73805"/>
                    <a:pt x="22738" y="73756"/>
                  </a:cubicBezTo>
                  <a:cubicBezTo>
                    <a:pt x="22001" y="73729"/>
                    <a:pt x="21240" y="73701"/>
                    <a:pt x="20486" y="73682"/>
                  </a:cubicBezTo>
                  <a:cubicBezTo>
                    <a:pt x="20479" y="73682"/>
                    <a:pt x="20473" y="73682"/>
                    <a:pt x="20465" y="73684"/>
                  </a:cubicBezTo>
                  <a:cubicBezTo>
                    <a:pt x="20497" y="70744"/>
                    <a:pt x="20434" y="67822"/>
                    <a:pt x="20275" y="65003"/>
                  </a:cubicBezTo>
                  <a:cubicBezTo>
                    <a:pt x="20194" y="63562"/>
                    <a:pt x="20084" y="62070"/>
                    <a:pt x="19948" y="60565"/>
                  </a:cubicBezTo>
                  <a:lnTo>
                    <a:pt x="19940" y="60473"/>
                  </a:lnTo>
                  <a:cubicBezTo>
                    <a:pt x="19868" y="59667"/>
                    <a:pt x="19787" y="58755"/>
                    <a:pt x="18734" y="58440"/>
                  </a:cubicBezTo>
                  <a:cubicBezTo>
                    <a:pt x="18189" y="58276"/>
                    <a:pt x="17587" y="58231"/>
                    <a:pt x="16970" y="58231"/>
                  </a:cubicBezTo>
                  <a:cubicBezTo>
                    <a:pt x="16601" y="58231"/>
                    <a:pt x="16228" y="58247"/>
                    <a:pt x="15859" y="58263"/>
                  </a:cubicBezTo>
                  <a:cubicBezTo>
                    <a:pt x="15502" y="58278"/>
                    <a:pt x="15163" y="58292"/>
                    <a:pt x="14843" y="58292"/>
                  </a:cubicBezTo>
                  <a:cubicBezTo>
                    <a:pt x="14832" y="58292"/>
                    <a:pt x="14821" y="58292"/>
                    <a:pt x="14810" y="58292"/>
                  </a:cubicBezTo>
                  <a:cubicBezTo>
                    <a:pt x="14324" y="58289"/>
                    <a:pt x="13836" y="58289"/>
                    <a:pt x="13349" y="58289"/>
                  </a:cubicBezTo>
                  <a:cubicBezTo>
                    <a:pt x="13220" y="58289"/>
                    <a:pt x="13090" y="58289"/>
                    <a:pt x="12959" y="58289"/>
                  </a:cubicBezTo>
                  <a:cubicBezTo>
                    <a:pt x="12012" y="58289"/>
                    <a:pt x="11043" y="58287"/>
                    <a:pt x="10089" y="58261"/>
                  </a:cubicBezTo>
                  <a:cubicBezTo>
                    <a:pt x="8584" y="58220"/>
                    <a:pt x="6886" y="58036"/>
                    <a:pt x="5717" y="56991"/>
                  </a:cubicBezTo>
                  <a:cubicBezTo>
                    <a:pt x="4630" y="56019"/>
                    <a:pt x="4673" y="54859"/>
                    <a:pt x="5071" y="53416"/>
                  </a:cubicBezTo>
                  <a:cubicBezTo>
                    <a:pt x="5323" y="52497"/>
                    <a:pt x="5637" y="51352"/>
                    <a:pt x="4928" y="50352"/>
                  </a:cubicBezTo>
                  <a:cubicBezTo>
                    <a:pt x="4808" y="50185"/>
                    <a:pt x="4679" y="50034"/>
                    <a:pt x="4552" y="49886"/>
                  </a:cubicBezTo>
                  <a:cubicBezTo>
                    <a:pt x="4205" y="49478"/>
                    <a:pt x="3902" y="49126"/>
                    <a:pt x="3933" y="48575"/>
                  </a:cubicBezTo>
                  <a:cubicBezTo>
                    <a:pt x="3971" y="47859"/>
                    <a:pt x="4527" y="47211"/>
                    <a:pt x="5283" y="47000"/>
                  </a:cubicBezTo>
                  <a:cubicBezTo>
                    <a:pt x="5377" y="46974"/>
                    <a:pt x="5444" y="46903"/>
                    <a:pt x="5460" y="46812"/>
                  </a:cubicBezTo>
                  <a:cubicBezTo>
                    <a:pt x="5468" y="46769"/>
                    <a:pt x="5465" y="46726"/>
                    <a:pt x="5450" y="46686"/>
                  </a:cubicBezTo>
                  <a:cubicBezTo>
                    <a:pt x="5476" y="46632"/>
                    <a:pt x="5483" y="46570"/>
                    <a:pt x="5471" y="46510"/>
                  </a:cubicBezTo>
                  <a:cubicBezTo>
                    <a:pt x="5449" y="46410"/>
                    <a:pt x="5373" y="46334"/>
                    <a:pt x="5265" y="46307"/>
                  </a:cubicBezTo>
                  <a:cubicBezTo>
                    <a:pt x="4467" y="46116"/>
                    <a:pt x="3750" y="45884"/>
                    <a:pt x="3754" y="45143"/>
                  </a:cubicBezTo>
                  <a:cubicBezTo>
                    <a:pt x="3757" y="44729"/>
                    <a:pt x="4040" y="44340"/>
                    <a:pt x="4314" y="43963"/>
                  </a:cubicBezTo>
                  <a:cubicBezTo>
                    <a:pt x="4444" y="43783"/>
                    <a:pt x="4580" y="43597"/>
                    <a:pt x="4684" y="43408"/>
                  </a:cubicBezTo>
                  <a:cubicBezTo>
                    <a:pt x="5164" y="42531"/>
                    <a:pt x="5387" y="41524"/>
                    <a:pt x="5328" y="40504"/>
                  </a:cubicBezTo>
                  <a:cubicBezTo>
                    <a:pt x="5328" y="40469"/>
                    <a:pt x="5322" y="40438"/>
                    <a:pt x="5306" y="40405"/>
                  </a:cubicBezTo>
                  <a:cubicBezTo>
                    <a:pt x="5279" y="40297"/>
                    <a:pt x="5184" y="40224"/>
                    <a:pt x="5063" y="40224"/>
                  </a:cubicBezTo>
                  <a:cubicBezTo>
                    <a:pt x="4888" y="40226"/>
                    <a:pt x="4707" y="40228"/>
                    <a:pt x="4520" y="40228"/>
                  </a:cubicBezTo>
                  <a:cubicBezTo>
                    <a:pt x="3554" y="40228"/>
                    <a:pt x="2465" y="40168"/>
                    <a:pt x="1578" y="39724"/>
                  </a:cubicBezTo>
                  <a:cubicBezTo>
                    <a:pt x="994" y="39431"/>
                    <a:pt x="626" y="39013"/>
                    <a:pt x="479" y="38481"/>
                  </a:cubicBezTo>
                  <a:cubicBezTo>
                    <a:pt x="295" y="37811"/>
                    <a:pt x="485" y="36963"/>
                    <a:pt x="1001" y="36156"/>
                  </a:cubicBezTo>
                  <a:cubicBezTo>
                    <a:pt x="1415" y="35508"/>
                    <a:pt x="1929" y="34897"/>
                    <a:pt x="2427" y="34308"/>
                  </a:cubicBezTo>
                  <a:cubicBezTo>
                    <a:pt x="2797" y="33868"/>
                    <a:pt x="3179" y="33415"/>
                    <a:pt x="3522" y="32946"/>
                  </a:cubicBezTo>
                  <a:cubicBezTo>
                    <a:pt x="4328" y="31836"/>
                    <a:pt x="4932" y="30787"/>
                    <a:pt x="5369" y="29738"/>
                  </a:cubicBezTo>
                  <a:cubicBezTo>
                    <a:pt x="6342" y="27393"/>
                    <a:pt x="6531" y="24857"/>
                    <a:pt x="6714" y="22402"/>
                  </a:cubicBezTo>
                  <a:lnTo>
                    <a:pt x="6756" y="21829"/>
                  </a:lnTo>
                  <a:cubicBezTo>
                    <a:pt x="6864" y="20405"/>
                    <a:pt x="6987" y="19013"/>
                    <a:pt x="7271" y="17643"/>
                  </a:cubicBezTo>
                  <a:cubicBezTo>
                    <a:pt x="7415" y="16951"/>
                    <a:pt x="7586" y="16330"/>
                    <a:pt x="7794" y="15745"/>
                  </a:cubicBezTo>
                  <a:cubicBezTo>
                    <a:pt x="7826" y="15653"/>
                    <a:pt x="7868" y="15552"/>
                    <a:pt x="7914" y="15447"/>
                  </a:cubicBezTo>
                  <a:cubicBezTo>
                    <a:pt x="8085" y="15051"/>
                    <a:pt x="8278" y="14604"/>
                    <a:pt x="8095" y="14183"/>
                  </a:cubicBezTo>
                  <a:cubicBezTo>
                    <a:pt x="7943" y="13834"/>
                    <a:pt x="7565" y="13576"/>
                    <a:pt x="7230" y="13349"/>
                  </a:cubicBezTo>
                  <a:cubicBezTo>
                    <a:pt x="7084" y="13249"/>
                    <a:pt x="6948" y="13156"/>
                    <a:pt x="6839" y="13063"/>
                  </a:cubicBezTo>
                  <a:cubicBezTo>
                    <a:pt x="6265" y="12574"/>
                    <a:pt x="5753" y="12018"/>
                    <a:pt x="5313" y="11412"/>
                  </a:cubicBezTo>
                  <a:cubicBezTo>
                    <a:pt x="4504" y="10291"/>
                    <a:pt x="3971" y="9037"/>
                    <a:pt x="3732" y="7684"/>
                  </a:cubicBezTo>
                  <a:lnTo>
                    <a:pt x="3732" y="7684"/>
                  </a:lnTo>
                  <a:cubicBezTo>
                    <a:pt x="5236" y="8153"/>
                    <a:pt x="6803" y="8405"/>
                    <a:pt x="8388" y="8433"/>
                  </a:cubicBezTo>
                  <a:cubicBezTo>
                    <a:pt x="8540" y="8433"/>
                    <a:pt x="8651" y="8347"/>
                    <a:pt x="8676" y="8213"/>
                  </a:cubicBezTo>
                  <a:cubicBezTo>
                    <a:pt x="8704" y="8070"/>
                    <a:pt x="8623" y="7927"/>
                    <a:pt x="8484" y="7874"/>
                  </a:cubicBezTo>
                  <a:cubicBezTo>
                    <a:pt x="6154" y="6965"/>
                    <a:pt x="4570" y="4882"/>
                    <a:pt x="4402" y="2533"/>
                  </a:cubicBezTo>
                  <a:lnTo>
                    <a:pt x="4402" y="2533"/>
                  </a:lnTo>
                  <a:cubicBezTo>
                    <a:pt x="6164" y="3100"/>
                    <a:pt x="7946" y="3317"/>
                    <a:pt x="9730" y="3317"/>
                  </a:cubicBezTo>
                  <a:cubicBezTo>
                    <a:pt x="12722" y="3317"/>
                    <a:pt x="15724" y="2707"/>
                    <a:pt x="18664" y="2110"/>
                  </a:cubicBezTo>
                  <a:cubicBezTo>
                    <a:pt x="21580" y="1518"/>
                    <a:pt x="24555" y="913"/>
                    <a:pt x="27510" y="913"/>
                  </a:cubicBezTo>
                  <a:cubicBezTo>
                    <a:pt x="29537" y="913"/>
                    <a:pt x="31555" y="1198"/>
                    <a:pt x="33538" y="1967"/>
                  </a:cubicBezTo>
                  <a:cubicBezTo>
                    <a:pt x="33570" y="1979"/>
                    <a:pt x="33602" y="1985"/>
                    <a:pt x="33635" y="1985"/>
                  </a:cubicBezTo>
                  <a:cubicBezTo>
                    <a:pt x="33708" y="1985"/>
                    <a:pt x="33782" y="1955"/>
                    <a:pt x="33838" y="1899"/>
                  </a:cubicBezTo>
                  <a:cubicBezTo>
                    <a:pt x="33919" y="1819"/>
                    <a:pt x="33948" y="1706"/>
                    <a:pt x="33913" y="1610"/>
                  </a:cubicBezTo>
                  <a:cubicBezTo>
                    <a:pt x="33739" y="1111"/>
                    <a:pt x="33490" y="676"/>
                    <a:pt x="33156" y="288"/>
                  </a:cubicBezTo>
                  <a:close/>
                  <a:moveTo>
                    <a:pt x="32485" y="0"/>
                  </a:moveTo>
                  <a:lnTo>
                    <a:pt x="32730" y="243"/>
                  </a:lnTo>
                  <a:cubicBezTo>
                    <a:pt x="33150" y="661"/>
                    <a:pt x="33453" y="1138"/>
                    <a:pt x="33649" y="1688"/>
                  </a:cubicBezTo>
                  <a:cubicBezTo>
                    <a:pt x="33648" y="1693"/>
                    <a:pt x="33640" y="1699"/>
                    <a:pt x="33644" y="1702"/>
                  </a:cubicBezTo>
                  <a:cubicBezTo>
                    <a:pt x="31622" y="917"/>
                    <a:pt x="29570" y="627"/>
                    <a:pt x="27512" y="627"/>
                  </a:cubicBezTo>
                  <a:cubicBezTo>
                    <a:pt x="24534" y="627"/>
                    <a:pt x="21543" y="1235"/>
                    <a:pt x="18612" y="1831"/>
                  </a:cubicBezTo>
                  <a:cubicBezTo>
                    <a:pt x="15686" y="2425"/>
                    <a:pt x="12699" y="3031"/>
                    <a:pt x="9731" y="3031"/>
                  </a:cubicBezTo>
                  <a:cubicBezTo>
                    <a:pt x="7907" y="3031"/>
                    <a:pt x="6090" y="2802"/>
                    <a:pt x="4298" y="2200"/>
                  </a:cubicBezTo>
                  <a:lnTo>
                    <a:pt x="4104" y="2134"/>
                  </a:lnTo>
                  <a:lnTo>
                    <a:pt x="4112" y="2339"/>
                  </a:lnTo>
                  <a:cubicBezTo>
                    <a:pt x="4204" y="4884"/>
                    <a:pt x="5881" y="7160"/>
                    <a:pt x="8385" y="8137"/>
                  </a:cubicBezTo>
                  <a:cubicBezTo>
                    <a:pt x="8398" y="8143"/>
                    <a:pt x="8401" y="8153"/>
                    <a:pt x="8400" y="8153"/>
                  </a:cubicBezTo>
                  <a:cubicBezTo>
                    <a:pt x="8399" y="8153"/>
                    <a:pt x="8398" y="8152"/>
                    <a:pt x="8397" y="8150"/>
                  </a:cubicBezTo>
                  <a:cubicBezTo>
                    <a:pt x="6760" y="8120"/>
                    <a:pt x="5147" y="7848"/>
                    <a:pt x="3602" y="7343"/>
                  </a:cubicBezTo>
                  <a:lnTo>
                    <a:pt x="3383" y="7271"/>
                  </a:lnTo>
                  <a:lnTo>
                    <a:pt x="3418" y="7499"/>
                  </a:lnTo>
                  <a:cubicBezTo>
                    <a:pt x="3644" y="8985"/>
                    <a:pt x="4206" y="10357"/>
                    <a:pt x="5088" y="11576"/>
                  </a:cubicBezTo>
                  <a:cubicBezTo>
                    <a:pt x="5539" y="12200"/>
                    <a:pt x="6067" y="12774"/>
                    <a:pt x="6658" y="13278"/>
                  </a:cubicBezTo>
                  <a:cubicBezTo>
                    <a:pt x="6778" y="13382"/>
                    <a:pt x="6922" y="13480"/>
                    <a:pt x="7074" y="13583"/>
                  </a:cubicBezTo>
                  <a:cubicBezTo>
                    <a:pt x="7390" y="13799"/>
                    <a:pt x="7718" y="14021"/>
                    <a:pt x="7837" y="14296"/>
                  </a:cubicBezTo>
                  <a:cubicBezTo>
                    <a:pt x="7971" y="14604"/>
                    <a:pt x="7804" y="14992"/>
                    <a:pt x="7656" y="15335"/>
                  </a:cubicBezTo>
                  <a:cubicBezTo>
                    <a:pt x="7609" y="15446"/>
                    <a:pt x="7564" y="15550"/>
                    <a:pt x="7528" y="15652"/>
                  </a:cubicBezTo>
                  <a:cubicBezTo>
                    <a:pt x="7317" y="16249"/>
                    <a:pt x="7143" y="16882"/>
                    <a:pt x="6996" y="17584"/>
                  </a:cubicBezTo>
                  <a:cubicBezTo>
                    <a:pt x="6708" y="18972"/>
                    <a:pt x="6585" y="20373"/>
                    <a:pt x="6474" y="21808"/>
                  </a:cubicBezTo>
                  <a:lnTo>
                    <a:pt x="6431" y="22381"/>
                  </a:lnTo>
                  <a:cubicBezTo>
                    <a:pt x="6251" y="24813"/>
                    <a:pt x="6063" y="27326"/>
                    <a:pt x="5109" y="29629"/>
                  </a:cubicBezTo>
                  <a:cubicBezTo>
                    <a:pt x="4680" y="30657"/>
                    <a:pt x="4087" y="31687"/>
                    <a:pt x="3294" y="32778"/>
                  </a:cubicBezTo>
                  <a:cubicBezTo>
                    <a:pt x="2957" y="33239"/>
                    <a:pt x="2579" y="33688"/>
                    <a:pt x="2211" y="34124"/>
                  </a:cubicBezTo>
                  <a:cubicBezTo>
                    <a:pt x="1708" y="34721"/>
                    <a:pt x="1187" y="35338"/>
                    <a:pt x="764" y="36002"/>
                  </a:cubicBezTo>
                  <a:cubicBezTo>
                    <a:pt x="204" y="36876"/>
                    <a:pt x="1" y="37807"/>
                    <a:pt x="206" y="38556"/>
                  </a:cubicBezTo>
                  <a:cubicBezTo>
                    <a:pt x="375" y="39167"/>
                    <a:pt x="795" y="39645"/>
                    <a:pt x="1453" y="39975"/>
                  </a:cubicBezTo>
                  <a:cubicBezTo>
                    <a:pt x="2396" y="40447"/>
                    <a:pt x="3571" y="40508"/>
                    <a:pt x="4548" y="40508"/>
                  </a:cubicBezTo>
                  <a:cubicBezTo>
                    <a:pt x="4719" y="40508"/>
                    <a:pt x="4883" y="40506"/>
                    <a:pt x="5040" y="40504"/>
                  </a:cubicBezTo>
                  <a:lnTo>
                    <a:pt x="5047" y="40516"/>
                  </a:lnTo>
                  <a:cubicBezTo>
                    <a:pt x="5104" y="41488"/>
                    <a:pt x="4893" y="42440"/>
                    <a:pt x="4437" y="43268"/>
                  </a:cubicBezTo>
                  <a:cubicBezTo>
                    <a:pt x="4343" y="43442"/>
                    <a:pt x="4219" y="43612"/>
                    <a:pt x="4087" y="43794"/>
                  </a:cubicBezTo>
                  <a:cubicBezTo>
                    <a:pt x="3785" y="44207"/>
                    <a:pt x="3476" y="44633"/>
                    <a:pt x="3474" y="45137"/>
                  </a:cubicBezTo>
                  <a:cubicBezTo>
                    <a:pt x="3466" y="46155"/>
                    <a:pt x="4489" y="46408"/>
                    <a:pt x="5183" y="46576"/>
                  </a:cubicBezTo>
                  <a:lnTo>
                    <a:pt x="5045" y="46685"/>
                  </a:lnTo>
                  <a:lnTo>
                    <a:pt x="5132" y="46748"/>
                  </a:lnTo>
                  <a:cubicBezTo>
                    <a:pt x="4299" y="47012"/>
                    <a:pt x="3697" y="47746"/>
                    <a:pt x="3654" y="48558"/>
                  </a:cubicBezTo>
                  <a:cubicBezTo>
                    <a:pt x="3615" y="49221"/>
                    <a:pt x="3984" y="49651"/>
                    <a:pt x="4339" y="50067"/>
                  </a:cubicBezTo>
                  <a:cubicBezTo>
                    <a:pt x="4462" y="50208"/>
                    <a:pt x="4587" y="50357"/>
                    <a:pt x="4698" y="50513"/>
                  </a:cubicBezTo>
                  <a:cubicBezTo>
                    <a:pt x="5284" y="51339"/>
                    <a:pt x="5099" y="52243"/>
                    <a:pt x="4798" y="53338"/>
                  </a:cubicBezTo>
                  <a:cubicBezTo>
                    <a:pt x="4431" y="54675"/>
                    <a:pt x="4263" y="56068"/>
                    <a:pt x="5528" y="57200"/>
                  </a:cubicBezTo>
                  <a:cubicBezTo>
                    <a:pt x="6767" y="58305"/>
                    <a:pt x="8525" y="58497"/>
                    <a:pt x="10083" y="58542"/>
                  </a:cubicBezTo>
                  <a:cubicBezTo>
                    <a:pt x="11172" y="58569"/>
                    <a:pt x="12279" y="58569"/>
                    <a:pt x="13351" y="58569"/>
                  </a:cubicBezTo>
                  <a:cubicBezTo>
                    <a:pt x="13838" y="58569"/>
                    <a:pt x="14324" y="58569"/>
                    <a:pt x="14810" y="58573"/>
                  </a:cubicBezTo>
                  <a:cubicBezTo>
                    <a:pt x="15147" y="58573"/>
                    <a:pt x="15501" y="58558"/>
                    <a:pt x="15873" y="58543"/>
                  </a:cubicBezTo>
                  <a:cubicBezTo>
                    <a:pt x="16238" y="58527"/>
                    <a:pt x="16608" y="58511"/>
                    <a:pt x="16971" y="58511"/>
                  </a:cubicBezTo>
                  <a:cubicBezTo>
                    <a:pt x="17566" y="58511"/>
                    <a:pt x="18143" y="58553"/>
                    <a:pt x="18655" y="58707"/>
                  </a:cubicBezTo>
                  <a:cubicBezTo>
                    <a:pt x="19524" y="58966"/>
                    <a:pt x="19587" y="59674"/>
                    <a:pt x="19661" y="60494"/>
                  </a:cubicBezTo>
                  <a:lnTo>
                    <a:pt x="19669" y="60586"/>
                  </a:lnTo>
                  <a:cubicBezTo>
                    <a:pt x="19806" y="62088"/>
                    <a:pt x="19915" y="63578"/>
                    <a:pt x="19995" y="65016"/>
                  </a:cubicBezTo>
                  <a:cubicBezTo>
                    <a:pt x="20153" y="67845"/>
                    <a:pt x="20217" y="70777"/>
                    <a:pt x="20183" y="73729"/>
                  </a:cubicBezTo>
                  <a:lnTo>
                    <a:pt x="20028" y="73933"/>
                  </a:lnTo>
                  <a:lnTo>
                    <a:pt x="20481" y="73976"/>
                  </a:lnTo>
                  <a:lnTo>
                    <a:pt x="20501" y="73965"/>
                  </a:lnTo>
                  <a:cubicBezTo>
                    <a:pt x="21244" y="73984"/>
                    <a:pt x="21997" y="74012"/>
                    <a:pt x="22727" y="74040"/>
                  </a:cubicBezTo>
                  <a:cubicBezTo>
                    <a:pt x="24023" y="74087"/>
                    <a:pt x="25358" y="74138"/>
                    <a:pt x="26686" y="74138"/>
                  </a:cubicBezTo>
                  <a:cubicBezTo>
                    <a:pt x="26863" y="74138"/>
                    <a:pt x="27042" y="74138"/>
                    <a:pt x="27215" y="74132"/>
                  </a:cubicBezTo>
                  <a:cubicBezTo>
                    <a:pt x="29326" y="74109"/>
                    <a:pt x="31456" y="74017"/>
                    <a:pt x="33634" y="73918"/>
                  </a:cubicBezTo>
                  <a:cubicBezTo>
                    <a:pt x="34121" y="73897"/>
                    <a:pt x="34610" y="73873"/>
                    <a:pt x="35098" y="73851"/>
                  </a:cubicBezTo>
                  <a:cubicBezTo>
                    <a:pt x="37528" y="73737"/>
                    <a:pt x="40012" y="73620"/>
                    <a:pt x="42491" y="73620"/>
                  </a:cubicBezTo>
                  <a:cubicBezTo>
                    <a:pt x="43813" y="73620"/>
                    <a:pt x="45133" y="73653"/>
                    <a:pt x="46444" y="73737"/>
                  </a:cubicBezTo>
                  <a:lnTo>
                    <a:pt x="46624" y="73749"/>
                  </a:lnTo>
                  <a:lnTo>
                    <a:pt x="46593" y="73572"/>
                  </a:lnTo>
                  <a:cubicBezTo>
                    <a:pt x="46382" y="72376"/>
                    <a:pt x="46101" y="68633"/>
                    <a:pt x="46099" y="68337"/>
                  </a:cubicBezTo>
                  <a:cubicBezTo>
                    <a:pt x="46091" y="66635"/>
                    <a:pt x="46201" y="64904"/>
                    <a:pt x="46308" y="63231"/>
                  </a:cubicBezTo>
                  <a:lnTo>
                    <a:pt x="46355" y="62489"/>
                  </a:lnTo>
                  <a:cubicBezTo>
                    <a:pt x="46421" y="61439"/>
                    <a:pt x="46484" y="60390"/>
                    <a:pt x="46545" y="59340"/>
                  </a:cubicBezTo>
                  <a:cubicBezTo>
                    <a:pt x="46725" y="56317"/>
                    <a:pt x="46911" y="53194"/>
                    <a:pt x="47174" y="50130"/>
                  </a:cubicBezTo>
                  <a:lnTo>
                    <a:pt x="47209" y="50076"/>
                  </a:lnTo>
                  <a:lnTo>
                    <a:pt x="47179" y="50006"/>
                  </a:lnTo>
                  <a:lnTo>
                    <a:pt x="47179" y="50006"/>
                  </a:lnTo>
                  <a:cubicBezTo>
                    <a:pt x="48475" y="50837"/>
                    <a:pt x="49920" y="51396"/>
                    <a:pt x="51473" y="51669"/>
                  </a:cubicBezTo>
                  <a:lnTo>
                    <a:pt x="51772" y="51721"/>
                  </a:lnTo>
                  <a:lnTo>
                    <a:pt x="51620" y="51458"/>
                  </a:lnTo>
                  <a:cubicBezTo>
                    <a:pt x="50144" y="48914"/>
                    <a:pt x="50061" y="45833"/>
                    <a:pt x="51385" y="43226"/>
                  </a:cubicBezTo>
                  <a:cubicBezTo>
                    <a:pt x="51390" y="43223"/>
                    <a:pt x="51406" y="43225"/>
                    <a:pt x="51406" y="43223"/>
                  </a:cubicBezTo>
                  <a:cubicBezTo>
                    <a:pt x="51595" y="43551"/>
                    <a:pt x="51821" y="43841"/>
                    <a:pt x="52099" y="44109"/>
                  </a:cubicBezTo>
                  <a:lnTo>
                    <a:pt x="52249" y="44255"/>
                  </a:lnTo>
                  <a:lnTo>
                    <a:pt x="52328" y="44062"/>
                  </a:lnTo>
                  <a:cubicBezTo>
                    <a:pt x="54038" y="39831"/>
                    <a:pt x="54978" y="35409"/>
                    <a:pt x="55120" y="30927"/>
                  </a:cubicBezTo>
                  <a:cubicBezTo>
                    <a:pt x="55125" y="30920"/>
                    <a:pt x="55144" y="30910"/>
                    <a:pt x="55144" y="30906"/>
                  </a:cubicBezTo>
                  <a:cubicBezTo>
                    <a:pt x="55405" y="31418"/>
                    <a:pt x="55667" y="31929"/>
                    <a:pt x="55930" y="32442"/>
                  </a:cubicBezTo>
                  <a:lnTo>
                    <a:pt x="56097" y="32766"/>
                  </a:lnTo>
                  <a:lnTo>
                    <a:pt x="56193" y="32413"/>
                  </a:lnTo>
                  <a:cubicBezTo>
                    <a:pt x="57457" y="27787"/>
                    <a:pt x="57151" y="22677"/>
                    <a:pt x="55226" y="16348"/>
                  </a:cubicBezTo>
                  <a:cubicBezTo>
                    <a:pt x="55229" y="16346"/>
                    <a:pt x="55240" y="16339"/>
                    <a:pt x="55255" y="16338"/>
                  </a:cubicBezTo>
                  <a:lnTo>
                    <a:pt x="58556" y="16022"/>
                  </a:lnTo>
                  <a:lnTo>
                    <a:pt x="58331" y="15808"/>
                  </a:lnTo>
                  <a:cubicBezTo>
                    <a:pt x="57041" y="14583"/>
                    <a:pt x="55529" y="13616"/>
                    <a:pt x="53833" y="12933"/>
                  </a:cubicBezTo>
                  <a:cubicBezTo>
                    <a:pt x="54390" y="11200"/>
                    <a:pt x="53943" y="9368"/>
                    <a:pt x="52638" y="8032"/>
                  </a:cubicBezTo>
                  <a:lnTo>
                    <a:pt x="52433" y="7823"/>
                  </a:lnTo>
                  <a:lnTo>
                    <a:pt x="52396" y="8114"/>
                  </a:lnTo>
                  <a:cubicBezTo>
                    <a:pt x="52259" y="9174"/>
                    <a:pt x="51795" y="10132"/>
                    <a:pt x="51014" y="10964"/>
                  </a:cubicBezTo>
                  <a:lnTo>
                    <a:pt x="50953" y="10940"/>
                  </a:lnTo>
                  <a:cubicBezTo>
                    <a:pt x="49798" y="7540"/>
                    <a:pt x="47346" y="4711"/>
                    <a:pt x="43860" y="2759"/>
                  </a:cubicBezTo>
                  <a:cubicBezTo>
                    <a:pt x="40710" y="997"/>
                    <a:pt x="36794" y="17"/>
                    <a:pt x="32831" y="1"/>
                  </a:cubicBezTo>
                  <a:lnTo>
                    <a:pt x="324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2"/>
            <p:cNvSpPr/>
            <p:nvPr/>
          </p:nvSpPr>
          <p:spPr>
            <a:xfrm>
              <a:off x="6337610" y="1365866"/>
              <a:ext cx="1836021" cy="1756451"/>
            </a:xfrm>
            <a:custGeom>
              <a:rect b="b" l="l" r="r" t="t"/>
              <a:pathLst>
                <a:path extrusionOk="0" h="31169" w="32581">
                  <a:moveTo>
                    <a:pt x="20108" y="280"/>
                  </a:moveTo>
                  <a:cubicBezTo>
                    <a:pt x="20502" y="280"/>
                    <a:pt x="20641" y="362"/>
                    <a:pt x="20641" y="950"/>
                  </a:cubicBezTo>
                  <a:cubicBezTo>
                    <a:pt x="20640" y="1835"/>
                    <a:pt x="20640" y="2723"/>
                    <a:pt x="20641" y="3608"/>
                  </a:cubicBezTo>
                  <a:cubicBezTo>
                    <a:pt x="20356" y="3375"/>
                    <a:pt x="19989" y="3273"/>
                    <a:pt x="19604" y="3273"/>
                  </a:cubicBezTo>
                  <a:cubicBezTo>
                    <a:pt x="18732" y="3273"/>
                    <a:pt x="17764" y="3799"/>
                    <a:pt x="17438" y="4529"/>
                  </a:cubicBezTo>
                  <a:cubicBezTo>
                    <a:pt x="17191" y="5079"/>
                    <a:pt x="17358" y="5664"/>
                    <a:pt x="17788" y="6065"/>
                  </a:cubicBezTo>
                  <a:cubicBezTo>
                    <a:pt x="18185" y="6433"/>
                    <a:pt x="18680" y="6552"/>
                    <a:pt x="19190" y="6552"/>
                  </a:cubicBezTo>
                  <a:cubicBezTo>
                    <a:pt x="19524" y="6552"/>
                    <a:pt x="19865" y="6501"/>
                    <a:pt x="20188" y="6436"/>
                  </a:cubicBezTo>
                  <a:lnTo>
                    <a:pt x="20188" y="6436"/>
                  </a:lnTo>
                  <a:cubicBezTo>
                    <a:pt x="20172" y="7315"/>
                    <a:pt x="20126" y="8191"/>
                    <a:pt x="20058" y="9066"/>
                  </a:cubicBezTo>
                  <a:cubicBezTo>
                    <a:pt x="19925" y="9031"/>
                    <a:pt x="19773" y="9024"/>
                    <a:pt x="19629" y="9024"/>
                  </a:cubicBezTo>
                  <a:cubicBezTo>
                    <a:pt x="19534" y="9024"/>
                    <a:pt x="19443" y="9027"/>
                    <a:pt x="19362" y="9027"/>
                  </a:cubicBezTo>
                  <a:cubicBezTo>
                    <a:pt x="19339" y="9027"/>
                    <a:pt x="19316" y="9026"/>
                    <a:pt x="19295" y="9026"/>
                  </a:cubicBezTo>
                  <a:cubicBezTo>
                    <a:pt x="19140" y="9019"/>
                    <a:pt x="18986" y="9016"/>
                    <a:pt x="18831" y="9016"/>
                  </a:cubicBezTo>
                  <a:cubicBezTo>
                    <a:pt x="18398" y="9016"/>
                    <a:pt x="17965" y="9041"/>
                    <a:pt x="17533" y="9094"/>
                  </a:cubicBezTo>
                  <a:cubicBezTo>
                    <a:pt x="17474" y="9101"/>
                    <a:pt x="17449" y="9147"/>
                    <a:pt x="17447" y="9197"/>
                  </a:cubicBezTo>
                  <a:cubicBezTo>
                    <a:pt x="17431" y="9193"/>
                    <a:pt x="17416" y="9191"/>
                    <a:pt x="17400" y="9191"/>
                  </a:cubicBezTo>
                  <a:cubicBezTo>
                    <a:pt x="17316" y="9191"/>
                    <a:pt x="17238" y="9251"/>
                    <a:pt x="17271" y="9356"/>
                  </a:cubicBezTo>
                  <a:cubicBezTo>
                    <a:pt x="17442" y="9895"/>
                    <a:pt x="17569" y="10466"/>
                    <a:pt x="17379" y="11021"/>
                  </a:cubicBezTo>
                  <a:cubicBezTo>
                    <a:pt x="17185" y="11588"/>
                    <a:pt x="16716" y="11954"/>
                    <a:pt x="16148" y="11954"/>
                  </a:cubicBezTo>
                  <a:cubicBezTo>
                    <a:pt x="16060" y="11954"/>
                    <a:pt x="15969" y="11945"/>
                    <a:pt x="15877" y="11927"/>
                  </a:cubicBezTo>
                  <a:cubicBezTo>
                    <a:pt x="14573" y="11667"/>
                    <a:pt x="14424" y="10247"/>
                    <a:pt x="14797" y="9203"/>
                  </a:cubicBezTo>
                  <a:cubicBezTo>
                    <a:pt x="14823" y="9126"/>
                    <a:pt x="14751" y="9061"/>
                    <a:pt x="14684" y="9061"/>
                  </a:cubicBezTo>
                  <a:cubicBezTo>
                    <a:pt x="14678" y="9061"/>
                    <a:pt x="14672" y="9062"/>
                    <a:pt x="14666" y="9063"/>
                  </a:cubicBezTo>
                  <a:cubicBezTo>
                    <a:pt x="14645" y="9034"/>
                    <a:pt x="14612" y="9013"/>
                    <a:pt x="14567" y="9010"/>
                  </a:cubicBezTo>
                  <a:cubicBezTo>
                    <a:pt x="14366" y="8995"/>
                    <a:pt x="14165" y="8988"/>
                    <a:pt x="13963" y="8988"/>
                  </a:cubicBezTo>
                  <a:cubicBezTo>
                    <a:pt x="13578" y="8988"/>
                    <a:pt x="13192" y="9013"/>
                    <a:pt x="12808" y="9051"/>
                  </a:cubicBezTo>
                  <a:cubicBezTo>
                    <a:pt x="12621" y="9070"/>
                    <a:pt x="12317" y="9058"/>
                    <a:pt x="12083" y="9128"/>
                  </a:cubicBezTo>
                  <a:cubicBezTo>
                    <a:pt x="12136" y="8184"/>
                    <a:pt x="12185" y="7239"/>
                    <a:pt x="12228" y="6297"/>
                  </a:cubicBezTo>
                  <a:cubicBezTo>
                    <a:pt x="12676" y="6501"/>
                    <a:pt x="13157" y="6660"/>
                    <a:pt x="13639" y="6660"/>
                  </a:cubicBezTo>
                  <a:cubicBezTo>
                    <a:pt x="13900" y="6660"/>
                    <a:pt x="14161" y="6613"/>
                    <a:pt x="14417" y="6503"/>
                  </a:cubicBezTo>
                  <a:cubicBezTo>
                    <a:pt x="15040" y="6235"/>
                    <a:pt x="15439" y="5658"/>
                    <a:pt x="15378" y="4970"/>
                  </a:cubicBezTo>
                  <a:cubicBezTo>
                    <a:pt x="15277" y="3839"/>
                    <a:pt x="14373" y="3357"/>
                    <a:pt x="13417" y="3357"/>
                  </a:cubicBezTo>
                  <a:cubicBezTo>
                    <a:pt x="13055" y="3357"/>
                    <a:pt x="12686" y="3426"/>
                    <a:pt x="12350" y="3556"/>
                  </a:cubicBezTo>
                  <a:cubicBezTo>
                    <a:pt x="12366" y="2581"/>
                    <a:pt x="12322" y="1612"/>
                    <a:pt x="12223" y="642"/>
                  </a:cubicBezTo>
                  <a:cubicBezTo>
                    <a:pt x="13024" y="591"/>
                    <a:pt x="13824" y="541"/>
                    <a:pt x="14624" y="490"/>
                  </a:cubicBezTo>
                  <a:lnTo>
                    <a:pt x="14624" y="490"/>
                  </a:lnTo>
                  <a:cubicBezTo>
                    <a:pt x="14505" y="1718"/>
                    <a:pt x="15373" y="2849"/>
                    <a:pt x="16635" y="2849"/>
                  </a:cubicBezTo>
                  <a:cubicBezTo>
                    <a:pt x="16737" y="2849"/>
                    <a:pt x="16841" y="2842"/>
                    <a:pt x="16948" y="2826"/>
                  </a:cubicBezTo>
                  <a:cubicBezTo>
                    <a:pt x="18094" y="2663"/>
                    <a:pt x="18907" y="1434"/>
                    <a:pt x="18375" y="399"/>
                  </a:cubicBezTo>
                  <a:cubicBezTo>
                    <a:pt x="18830" y="341"/>
                    <a:pt x="19287" y="301"/>
                    <a:pt x="19748" y="289"/>
                  </a:cubicBezTo>
                  <a:cubicBezTo>
                    <a:pt x="19886" y="286"/>
                    <a:pt x="20006" y="280"/>
                    <a:pt x="20108" y="280"/>
                  </a:cubicBezTo>
                  <a:close/>
                  <a:moveTo>
                    <a:pt x="14526" y="9279"/>
                  </a:moveTo>
                  <a:cubicBezTo>
                    <a:pt x="14044" y="10445"/>
                    <a:pt x="14463" y="11964"/>
                    <a:pt x="15845" y="12220"/>
                  </a:cubicBezTo>
                  <a:cubicBezTo>
                    <a:pt x="15948" y="12239"/>
                    <a:pt x="16050" y="12249"/>
                    <a:pt x="16151" y="12249"/>
                  </a:cubicBezTo>
                  <a:cubicBezTo>
                    <a:pt x="16640" y="12249"/>
                    <a:pt x="17096" y="12027"/>
                    <a:pt x="17396" y="11615"/>
                  </a:cubicBezTo>
                  <a:cubicBezTo>
                    <a:pt x="17888" y="10946"/>
                    <a:pt x="17815" y="10075"/>
                    <a:pt x="17560" y="9327"/>
                  </a:cubicBezTo>
                  <a:cubicBezTo>
                    <a:pt x="17935" y="9314"/>
                    <a:pt x="18311" y="9299"/>
                    <a:pt x="18687" y="9299"/>
                  </a:cubicBezTo>
                  <a:cubicBezTo>
                    <a:pt x="18742" y="9299"/>
                    <a:pt x="18796" y="9300"/>
                    <a:pt x="18851" y="9300"/>
                  </a:cubicBezTo>
                  <a:cubicBezTo>
                    <a:pt x="18856" y="9300"/>
                    <a:pt x="18861" y="9300"/>
                    <a:pt x="18865" y="9300"/>
                  </a:cubicBezTo>
                  <a:cubicBezTo>
                    <a:pt x="18996" y="9300"/>
                    <a:pt x="19189" y="9284"/>
                    <a:pt x="19387" y="9284"/>
                  </a:cubicBezTo>
                  <a:cubicBezTo>
                    <a:pt x="19676" y="9284"/>
                    <a:pt x="19976" y="9319"/>
                    <a:pt x="20104" y="9492"/>
                  </a:cubicBezTo>
                  <a:cubicBezTo>
                    <a:pt x="20105" y="9522"/>
                    <a:pt x="20119" y="9550"/>
                    <a:pt x="20142" y="9569"/>
                  </a:cubicBezTo>
                  <a:cubicBezTo>
                    <a:pt x="20188" y="9718"/>
                    <a:pt x="20129" y="10028"/>
                    <a:pt x="20126" y="10163"/>
                  </a:cubicBezTo>
                  <a:cubicBezTo>
                    <a:pt x="20125" y="10370"/>
                    <a:pt x="20121" y="10579"/>
                    <a:pt x="20120" y="10786"/>
                  </a:cubicBezTo>
                  <a:cubicBezTo>
                    <a:pt x="20115" y="11201"/>
                    <a:pt x="20106" y="11617"/>
                    <a:pt x="20113" y="12034"/>
                  </a:cubicBezTo>
                  <a:cubicBezTo>
                    <a:pt x="20113" y="12126"/>
                    <a:pt x="20186" y="12173"/>
                    <a:pt x="20256" y="12173"/>
                  </a:cubicBezTo>
                  <a:cubicBezTo>
                    <a:pt x="20269" y="12173"/>
                    <a:pt x="20283" y="12171"/>
                    <a:pt x="20296" y="12167"/>
                  </a:cubicBezTo>
                  <a:lnTo>
                    <a:pt x="20296" y="12167"/>
                  </a:lnTo>
                  <a:cubicBezTo>
                    <a:pt x="20213" y="12250"/>
                    <a:pt x="20276" y="12391"/>
                    <a:pt x="20385" y="12391"/>
                  </a:cubicBezTo>
                  <a:cubicBezTo>
                    <a:pt x="20405" y="12391"/>
                    <a:pt x="20426" y="12386"/>
                    <a:pt x="20447" y="12376"/>
                  </a:cubicBezTo>
                  <a:cubicBezTo>
                    <a:pt x="20801" y="12212"/>
                    <a:pt x="21243" y="12114"/>
                    <a:pt x="21678" y="12114"/>
                  </a:cubicBezTo>
                  <a:cubicBezTo>
                    <a:pt x="22542" y="12114"/>
                    <a:pt x="23382" y="12498"/>
                    <a:pt x="23469" y="13500"/>
                  </a:cubicBezTo>
                  <a:cubicBezTo>
                    <a:pt x="23555" y="14491"/>
                    <a:pt x="22673" y="14927"/>
                    <a:pt x="21800" y="14927"/>
                  </a:cubicBezTo>
                  <a:cubicBezTo>
                    <a:pt x="21400" y="14927"/>
                    <a:pt x="21002" y="14835"/>
                    <a:pt x="20699" y="14663"/>
                  </a:cubicBezTo>
                  <a:cubicBezTo>
                    <a:pt x="20683" y="14654"/>
                    <a:pt x="20666" y="14650"/>
                    <a:pt x="20649" y="14650"/>
                  </a:cubicBezTo>
                  <a:cubicBezTo>
                    <a:pt x="20588" y="14650"/>
                    <a:pt x="20531" y="14705"/>
                    <a:pt x="20538" y="14762"/>
                  </a:cubicBezTo>
                  <a:cubicBezTo>
                    <a:pt x="20476" y="14780"/>
                    <a:pt x="20425" y="14833"/>
                    <a:pt x="20439" y="14916"/>
                  </a:cubicBezTo>
                  <a:cubicBezTo>
                    <a:pt x="20517" y="15387"/>
                    <a:pt x="20600" y="15850"/>
                    <a:pt x="20612" y="16328"/>
                  </a:cubicBezTo>
                  <a:cubicBezTo>
                    <a:pt x="20620" y="16670"/>
                    <a:pt x="20699" y="17446"/>
                    <a:pt x="20373" y="17681"/>
                  </a:cubicBezTo>
                  <a:cubicBezTo>
                    <a:pt x="20242" y="17774"/>
                    <a:pt x="19853" y="17741"/>
                    <a:pt x="19702" y="17757"/>
                  </a:cubicBezTo>
                  <a:cubicBezTo>
                    <a:pt x="19477" y="17775"/>
                    <a:pt x="19250" y="17793"/>
                    <a:pt x="19025" y="17803"/>
                  </a:cubicBezTo>
                  <a:cubicBezTo>
                    <a:pt x="18685" y="17819"/>
                    <a:pt x="18342" y="17809"/>
                    <a:pt x="18005" y="17840"/>
                  </a:cubicBezTo>
                  <a:cubicBezTo>
                    <a:pt x="18313" y="17162"/>
                    <a:pt x="18491" y="16400"/>
                    <a:pt x="18172" y="15690"/>
                  </a:cubicBezTo>
                  <a:cubicBezTo>
                    <a:pt x="17916" y="15126"/>
                    <a:pt x="17397" y="14761"/>
                    <a:pt x="16782" y="14761"/>
                  </a:cubicBezTo>
                  <a:cubicBezTo>
                    <a:pt x="16742" y="14761"/>
                    <a:pt x="16702" y="14762"/>
                    <a:pt x="16661" y="14765"/>
                  </a:cubicBezTo>
                  <a:cubicBezTo>
                    <a:pt x="15139" y="14882"/>
                    <a:pt x="14680" y="16523"/>
                    <a:pt x="15131" y="17767"/>
                  </a:cubicBezTo>
                  <a:cubicBezTo>
                    <a:pt x="14463" y="17805"/>
                    <a:pt x="13796" y="17823"/>
                    <a:pt x="13129" y="17823"/>
                  </a:cubicBezTo>
                  <a:cubicBezTo>
                    <a:pt x="12787" y="17823"/>
                    <a:pt x="12445" y="17818"/>
                    <a:pt x="12102" y="17809"/>
                  </a:cubicBezTo>
                  <a:cubicBezTo>
                    <a:pt x="12139" y="16849"/>
                    <a:pt x="12211" y="15880"/>
                    <a:pt x="12175" y="14919"/>
                  </a:cubicBezTo>
                  <a:lnTo>
                    <a:pt x="12175" y="14919"/>
                  </a:lnTo>
                  <a:cubicBezTo>
                    <a:pt x="12543" y="15107"/>
                    <a:pt x="12995" y="15211"/>
                    <a:pt x="13435" y="15211"/>
                  </a:cubicBezTo>
                  <a:cubicBezTo>
                    <a:pt x="14371" y="15211"/>
                    <a:pt x="15258" y="14745"/>
                    <a:pt x="15194" y="13633"/>
                  </a:cubicBezTo>
                  <a:cubicBezTo>
                    <a:pt x="15127" y="12445"/>
                    <a:pt x="14111" y="11894"/>
                    <a:pt x="13073" y="11894"/>
                  </a:cubicBezTo>
                  <a:cubicBezTo>
                    <a:pt x="12754" y="11894"/>
                    <a:pt x="12434" y="11946"/>
                    <a:pt x="12138" y="12047"/>
                  </a:cubicBezTo>
                  <a:cubicBezTo>
                    <a:pt x="12129" y="11640"/>
                    <a:pt x="12069" y="11237"/>
                    <a:pt x="12043" y="10828"/>
                  </a:cubicBezTo>
                  <a:cubicBezTo>
                    <a:pt x="12025" y="10529"/>
                    <a:pt x="11887" y="9869"/>
                    <a:pt x="12020" y="9593"/>
                  </a:cubicBezTo>
                  <a:cubicBezTo>
                    <a:pt x="12176" y="9267"/>
                    <a:pt x="12946" y="9324"/>
                    <a:pt x="13235" y="9304"/>
                  </a:cubicBezTo>
                  <a:cubicBezTo>
                    <a:pt x="13666" y="9278"/>
                    <a:pt x="14097" y="9283"/>
                    <a:pt x="14526" y="9279"/>
                  </a:cubicBezTo>
                  <a:close/>
                  <a:moveTo>
                    <a:pt x="21481" y="9589"/>
                  </a:moveTo>
                  <a:cubicBezTo>
                    <a:pt x="22280" y="9589"/>
                    <a:pt x="23079" y="9599"/>
                    <a:pt x="23879" y="9633"/>
                  </a:cubicBezTo>
                  <a:cubicBezTo>
                    <a:pt x="23123" y="10629"/>
                    <a:pt x="23649" y="12185"/>
                    <a:pt x="25041" y="12236"/>
                  </a:cubicBezTo>
                  <a:cubicBezTo>
                    <a:pt x="25065" y="12237"/>
                    <a:pt x="25088" y="12238"/>
                    <a:pt x="25112" y="12238"/>
                  </a:cubicBezTo>
                  <a:cubicBezTo>
                    <a:pt x="26465" y="12238"/>
                    <a:pt x="27049" y="10723"/>
                    <a:pt x="26363" y="9701"/>
                  </a:cubicBezTo>
                  <a:cubicBezTo>
                    <a:pt x="26784" y="9697"/>
                    <a:pt x="27205" y="9695"/>
                    <a:pt x="27624" y="9692"/>
                  </a:cubicBezTo>
                  <a:cubicBezTo>
                    <a:pt x="27802" y="9692"/>
                    <a:pt x="28363" y="9615"/>
                    <a:pt x="28771" y="9615"/>
                  </a:cubicBezTo>
                  <a:cubicBezTo>
                    <a:pt x="28964" y="9615"/>
                    <a:pt x="29123" y="9632"/>
                    <a:pt x="29191" y="9683"/>
                  </a:cubicBezTo>
                  <a:cubicBezTo>
                    <a:pt x="29488" y="9906"/>
                    <a:pt x="29258" y="10631"/>
                    <a:pt x="29238" y="10966"/>
                  </a:cubicBezTo>
                  <a:cubicBezTo>
                    <a:pt x="29207" y="11552"/>
                    <a:pt x="29202" y="12139"/>
                    <a:pt x="29213" y="12728"/>
                  </a:cubicBezTo>
                  <a:cubicBezTo>
                    <a:pt x="29215" y="12815"/>
                    <a:pt x="29286" y="12879"/>
                    <a:pt x="29362" y="12879"/>
                  </a:cubicBezTo>
                  <a:cubicBezTo>
                    <a:pt x="29394" y="12879"/>
                    <a:pt x="29427" y="12867"/>
                    <a:pt x="29456" y="12841"/>
                  </a:cubicBezTo>
                  <a:cubicBezTo>
                    <a:pt x="29793" y="12538"/>
                    <a:pt x="30194" y="12401"/>
                    <a:pt x="30584" y="12401"/>
                  </a:cubicBezTo>
                  <a:cubicBezTo>
                    <a:pt x="31450" y="12401"/>
                    <a:pt x="32264" y="13074"/>
                    <a:pt x="32219" y="14108"/>
                  </a:cubicBezTo>
                  <a:cubicBezTo>
                    <a:pt x="32170" y="15169"/>
                    <a:pt x="31331" y="15754"/>
                    <a:pt x="30437" y="15754"/>
                  </a:cubicBezTo>
                  <a:cubicBezTo>
                    <a:pt x="30034" y="15754"/>
                    <a:pt x="29619" y="15635"/>
                    <a:pt x="29261" y="15387"/>
                  </a:cubicBezTo>
                  <a:cubicBezTo>
                    <a:pt x="29236" y="15370"/>
                    <a:pt x="29210" y="15363"/>
                    <a:pt x="29185" y="15363"/>
                  </a:cubicBezTo>
                  <a:cubicBezTo>
                    <a:pt x="29112" y="15363"/>
                    <a:pt x="29044" y="15426"/>
                    <a:pt x="29037" y="15503"/>
                  </a:cubicBezTo>
                  <a:cubicBezTo>
                    <a:pt x="28997" y="15897"/>
                    <a:pt x="28963" y="16293"/>
                    <a:pt x="28937" y="16690"/>
                  </a:cubicBezTo>
                  <a:cubicBezTo>
                    <a:pt x="28916" y="16993"/>
                    <a:pt x="29002" y="17765"/>
                    <a:pt x="28799" y="17953"/>
                  </a:cubicBezTo>
                  <a:cubicBezTo>
                    <a:pt x="28719" y="18028"/>
                    <a:pt x="28565" y="18051"/>
                    <a:pt x="28390" y="18051"/>
                  </a:cubicBezTo>
                  <a:cubicBezTo>
                    <a:pt x="28110" y="18051"/>
                    <a:pt x="27776" y="17991"/>
                    <a:pt x="27601" y="17984"/>
                  </a:cubicBezTo>
                  <a:cubicBezTo>
                    <a:pt x="27206" y="17969"/>
                    <a:pt x="26809" y="17954"/>
                    <a:pt x="26413" y="17939"/>
                  </a:cubicBezTo>
                  <a:cubicBezTo>
                    <a:pt x="26778" y="17305"/>
                    <a:pt x="27062" y="16588"/>
                    <a:pt x="26623" y="15909"/>
                  </a:cubicBezTo>
                  <a:cubicBezTo>
                    <a:pt x="26305" y="15422"/>
                    <a:pt x="25705" y="15115"/>
                    <a:pt x="25124" y="15115"/>
                  </a:cubicBezTo>
                  <a:cubicBezTo>
                    <a:pt x="25096" y="15115"/>
                    <a:pt x="25068" y="15115"/>
                    <a:pt x="25039" y="15117"/>
                  </a:cubicBezTo>
                  <a:cubicBezTo>
                    <a:pt x="23654" y="15194"/>
                    <a:pt x="23196" y="16827"/>
                    <a:pt x="23730" y="17912"/>
                  </a:cubicBezTo>
                  <a:cubicBezTo>
                    <a:pt x="22744" y="17909"/>
                    <a:pt x="21757" y="17881"/>
                    <a:pt x="20771" y="17821"/>
                  </a:cubicBezTo>
                  <a:cubicBezTo>
                    <a:pt x="20938" y="16869"/>
                    <a:pt x="20962" y="15874"/>
                    <a:pt x="20713" y="14933"/>
                  </a:cubicBezTo>
                  <a:lnTo>
                    <a:pt x="20713" y="14933"/>
                  </a:lnTo>
                  <a:cubicBezTo>
                    <a:pt x="21023" y="15140"/>
                    <a:pt x="21411" y="15239"/>
                    <a:pt x="21805" y="15239"/>
                  </a:cubicBezTo>
                  <a:cubicBezTo>
                    <a:pt x="22755" y="15239"/>
                    <a:pt x="23742" y="14665"/>
                    <a:pt x="23771" y="13665"/>
                  </a:cubicBezTo>
                  <a:cubicBezTo>
                    <a:pt x="23807" y="12440"/>
                    <a:pt x="22698" y="11807"/>
                    <a:pt x="21606" y="11807"/>
                  </a:cubicBezTo>
                  <a:cubicBezTo>
                    <a:pt x="21162" y="11807"/>
                    <a:pt x="20720" y="11911"/>
                    <a:pt x="20360" y="12123"/>
                  </a:cubicBezTo>
                  <a:cubicBezTo>
                    <a:pt x="20377" y="12103"/>
                    <a:pt x="20388" y="12077"/>
                    <a:pt x="20389" y="12045"/>
                  </a:cubicBezTo>
                  <a:cubicBezTo>
                    <a:pt x="20411" y="11456"/>
                    <a:pt x="20408" y="10865"/>
                    <a:pt x="20413" y="10278"/>
                  </a:cubicBezTo>
                  <a:cubicBezTo>
                    <a:pt x="20415" y="10102"/>
                    <a:pt x="20460" y="9832"/>
                    <a:pt x="20442" y="9593"/>
                  </a:cubicBezTo>
                  <a:cubicBezTo>
                    <a:pt x="20789" y="9591"/>
                    <a:pt x="21135" y="9589"/>
                    <a:pt x="21481" y="9589"/>
                  </a:cubicBezTo>
                  <a:close/>
                  <a:moveTo>
                    <a:pt x="16770" y="15051"/>
                  </a:moveTo>
                  <a:cubicBezTo>
                    <a:pt x="17267" y="15051"/>
                    <a:pt x="17700" y="15336"/>
                    <a:pt x="17913" y="15826"/>
                  </a:cubicBezTo>
                  <a:cubicBezTo>
                    <a:pt x="18211" y="16504"/>
                    <a:pt x="17981" y="17241"/>
                    <a:pt x="17671" y="17867"/>
                  </a:cubicBezTo>
                  <a:cubicBezTo>
                    <a:pt x="17613" y="17982"/>
                    <a:pt x="17712" y="18092"/>
                    <a:pt x="17806" y="18092"/>
                  </a:cubicBezTo>
                  <a:cubicBezTo>
                    <a:pt x="17841" y="18092"/>
                    <a:pt x="17875" y="18077"/>
                    <a:pt x="17900" y="18042"/>
                  </a:cubicBezTo>
                  <a:cubicBezTo>
                    <a:pt x="18178" y="18093"/>
                    <a:pt x="18467" y="18113"/>
                    <a:pt x="18760" y="18113"/>
                  </a:cubicBezTo>
                  <a:cubicBezTo>
                    <a:pt x="19361" y="18113"/>
                    <a:pt x="19978" y="18027"/>
                    <a:pt x="20553" y="17944"/>
                  </a:cubicBezTo>
                  <a:lnTo>
                    <a:pt x="20553" y="17944"/>
                  </a:lnTo>
                  <a:cubicBezTo>
                    <a:pt x="20551" y="17958"/>
                    <a:pt x="20553" y="17975"/>
                    <a:pt x="20556" y="17989"/>
                  </a:cubicBezTo>
                  <a:cubicBezTo>
                    <a:pt x="20547" y="17988"/>
                    <a:pt x="20537" y="17987"/>
                    <a:pt x="20528" y="17987"/>
                  </a:cubicBezTo>
                  <a:cubicBezTo>
                    <a:pt x="20460" y="17987"/>
                    <a:pt x="20397" y="18029"/>
                    <a:pt x="20399" y="18118"/>
                  </a:cubicBezTo>
                  <a:cubicBezTo>
                    <a:pt x="20439" y="19291"/>
                    <a:pt x="20447" y="20464"/>
                    <a:pt x="20403" y="21637"/>
                  </a:cubicBezTo>
                  <a:cubicBezTo>
                    <a:pt x="20400" y="21719"/>
                    <a:pt x="20473" y="21792"/>
                    <a:pt x="20550" y="21792"/>
                  </a:cubicBezTo>
                  <a:cubicBezTo>
                    <a:pt x="20572" y="21792"/>
                    <a:pt x="20594" y="21786"/>
                    <a:pt x="20615" y="21773"/>
                  </a:cubicBezTo>
                  <a:cubicBezTo>
                    <a:pt x="21154" y="21428"/>
                    <a:pt x="21765" y="21054"/>
                    <a:pt x="22423" y="21043"/>
                  </a:cubicBezTo>
                  <a:cubicBezTo>
                    <a:pt x="22432" y="21042"/>
                    <a:pt x="22442" y="21042"/>
                    <a:pt x="22451" y="21042"/>
                  </a:cubicBezTo>
                  <a:cubicBezTo>
                    <a:pt x="23356" y="21042"/>
                    <a:pt x="23944" y="21825"/>
                    <a:pt x="24129" y="22635"/>
                  </a:cubicBezTo>
                  <a:cubicBezTo>
                    <a:pt x="24355" y="23623"/>
                    <a:pt x="23513" y="24214"/>
                    <a:pt x="22634" y="24331"/>
                  </a:cubicBezTo>
                  <a:cubicBezTo>
                    <a:pt x="22524" y="24346"/>
                    <a:pt x="22416" y="24353"/>
                    <a:pt x="22311" y="24353"/>
                  </a:cubicBezTo>
                  <a:cubicBezTo>
                    <a:pt x="21789" y="24353"/>
                    <a:pt x="21317" y="24182"/>
                    <a:pt x="20870" y="23891"/>
                  </a:cubicBezTo>
                  <a:cubicBezTo>
                    <a:pt x="20863" y="23796"/>
                    <a:pt x="20782" y="23747"/>
                    <a:pt x="20708" y="23747"/>
                  </a:cubicBezTo>
                  <a:cubicBezTo>
                    <a:pt x="20639" y="23747"/>
                    <a:pt x="20575" y="23790"/>
                    <a:pt x="20581" y="23879"/>
                  </a:cubicBezTo>
                  <a:cubicBezTo>
                    <a:pt x="20615" y="24408"/>
                    <a:pt x="20649" y="24935"/>
                    <a:pt x="20684" y="25463"/>
                  </a:cubicBezTo>
                  <a:cubicBezTo>
                    <a:pt x="20706" y="25809"/>
                    <a:pt x="20943" y="26886"/>
                    <a:pt x="20715" y="27128"/>
                  </a:cubicBezTo>
                  <a:cubicBezTo>
                    <a:pt x="20634" y="27213"/>
                    <a:pt x="20453" y="27241"/>
                    <a:pt x="20241" y="27241"/>
                  </a:cubicBezTo>
                  <a:cubicBezTo>
                    <a:pt x="19881" y="27241"/>
                    <a:pt x="19432" y="27162"/>
                    <a:pt x="19231" y="27153"/>
                  </a:cubicBezTo>
                  <a:cubicBezTo>
                    <a:pt x="18718" y="27132"/>
                    <a:pt x="18208" y="27111"/>
                    <a:pt x="17694" y="27090"/>
                  </a:cubicBezTo>
                  <a:cubicBezTo>
                    <a:pt x="17960" y="26269"/>
                    <a:pt x="18172" y="25467"/>
                    <a:pt x="17538" y="24747"/>
                  </a:cubicBezTo>
                  <a:cubicBezTo>
                    <a:pt x="17166" y="24327"/>
                    <a:pt x="16602" y="24052"/>
                    <a:pt x="16038" y="24052"/>
                  </a:cubicBezTo>
                  <a:cubicBezTo>
                    <a:pt x="15886" y="24052"/>
                    <a:pt x="15734" y="24072"/>
                    <a:pt x="15586" y="24114"/>
                  </a:cubicBezTo>
                  <a:cubicBezTo>
                    <a:pt x="14279" y="24488"/>
                    <a:pt x="14076" y="26182"/>
                    <a:pt x="14854" y="27116"/>
                  </a:cubicBezTo>
                  <a:cubicBezTo>
                    <a:pt x="14458" y="27106"/>
                    <a:pt x="14059" y="27096"/>
                    <a:pt x="13663" y="27082"/>
                  </a:cubicBezTo>
                  <a:cubicBezTo>
                    <a:pt x="13650" y="27082"/>
                    <a:pt x="13635" y="27082"/>
                    <a:pt x="13620" y="27082"/>
                  </a:cubicBezTo>
                  <a:cubicBezTo>
                    <a:pt x="13428" y="27082"/>
                    <a:pt x="13096" y="27110"/>
                    <a:pt x="12780" y="27110"/>
                  </a:cubicBezTo>
                  <a:cubicBezTo>
                    <a:pt x="12449" y="27110"/>
                    <a:pt x="12135" y="27079"/>
                    <a:pt x="12020" y="26954"/>
                  </a:cubicBezTo>
                  <a:cubicBezTo>
                    <a:pt x="11794" y="26708"/>
                    <a:pt x="12015" y="25815"/>
                    <a:pt x="12046" y="25486"/>
                  </a:cubicBezTo>
                  <a:cubicBezTo>
                    <a:pt x="12099" y="24922"/>
                    <a:pt x="12167" y="24360"/>
                    <a:pt x="12244" y="23800"/>
                  </a:cubicBezTo>
                  <a:cubicBezTo>
                    <a:pt x="12257" y="23708"/>
                    <a:pt x="12177" y="23653"/>
                    <a:pt x="12098" y="23653"/>
                  </a:cubicBezTo>
                  <a:cubicBezTo>
                    <a:pt x="12063" y="23653"/>
                    <a:pt x="12028" y="23664"/>
                    <a:pt x="12001" y="23687"/>
                  </a:cubicBezTo>
                  <a:cubicBezTo>
                    <a:pt x="11561" y="24067"/>
                    <a:pt x="10912" y="24297"/>
                    <a:pt x="10302" y="24297"/>
                  </a:cubicBezTo>
                  <a:cubicBezTo>
                    <a:pt x="9475" y="24297"/>
                    <a:pt x="8721" y="23876"/>
                    <a:pt x="8658" y="22840"/>
                  </a:cubicBezTo>
                  <a:cubicBezTo>
                    <a:pt x="8586" y="21669"/>
                    <a:pt x="9487" y="21129"/>
                    <a:pt x="10442" y="21129"/>
                  </a:cubicBezTo>
                  <a:cubicBezTo>
                    <a:pt x="10920" y="21129"/>
                    <a:pt x="11411" y="21264"/>
                    <a:pt x="11801" y="21523"/>
                  </a:cubicBezTo>
                  <a:cubicBezTo>
                    <a:pt x="11822" y="21537"/>
                    <a:pt x="11845" y="21544"/>
                    <a:pt x="11867" y="21544"/>
                  </a:cubicBezTo>
                  <a:cubicBezTo>
                    <a:pt x="11931" y="21544"/>
                    <a:pt x="11990" y="21491"/>
                    <a:pt x="11995" y="21422"/>
                  </a:cubicBezTo>
                  <a:cubicBezTo>
                    <a:pt x="12081" y="20316"/>
                    <a:pt x="12109" y="19200"/>
                    <a:pt x="12001" y="18093"/>
                  </a:cubicBezTo>
                  <a:lnTo>
                    <a:pt x="12001" y="18093"/>
                  </a:lnTo>
                  <a:cubicBezTo>
                    <a:pt x="12376" y="18106"/>
                    <a:pt x="12751" y="18112"/>
                    <a:pt x="13126" y="18112"/>
                  </a:cubicBezTo>
                  <a:cubicBezTo>
                    <a:pt x="13837" y="18112"/>
                    <a:pt x="14549" y="18090"/>
                    <a:pt x="15259" y="18046"/>
                  </a:cubicBezTo>
                  <a:cubicBezTo>
                    <a:pt x="15283" y="18046"/>
                    <a:pt x="15305" y="18038"/>
                    <a:pt x="15323" y="18028"/>
                  </a:cubicBezTo>
                  <a:cubicBezTo>
                    <a:pt x="15379" y="18017"/>
                    <a:pt x="15430" y="17971"/>
                    <a:pt x="15408" y="17905"/>
                  </a:cubicBezTo>
                  <a:cubicBezTo>
                    <a:pt x="15406" y="17900"/>
                    <a:pt x="15405" y="17894"/>
                    <a:pt x="15404" y="17887"/>
                  </a:cubicBezTo>
                  <a:cubicBezTo>
                    <a:pt x="15404" y="17857"/>
                    <a:pt x="15395" y="17829"/>
                    <a:pt x="15378" y="17805"/>
                  </a:cubicBezTo>
                  <a:cubicBezTo>
                    <a:pt x="15061" y="16760"/>
                    <a:pt x="15206" y="15372"/>
                    <a:pt x="16469" y="15085"/>
                  </a:cubicBezTo>
                  <a:cubicBezTo>
                    <a:pt x="16571" y="15062"/>
                    <a:pt x="16672" y="15051"/>
                    <a:pt x="16770" y="15051"/>
                  </a:cubicBezTo>
                  <a:close/>
                  <a:moveTo>
                    <a:pt x="25121" y="15402"/>
                  </a:moveTo>
                  <a:cubicBezTo>
                    <a:pt x="25552" y="15402"/>
                    <a:pt x="26001" y="15608"/>
                    <a:pt x="26275" y="15927"/>
                  </a:cubicBezTo>
                  <a:cubicBezTo>
                    <a:pt x="26836" y="16579"/>
                    <a:pt x="26422" y="17373"/>
                    <a:pt x="26043" y="17993"/>
                  </a:cubicBezTo>
                  <a:cubicBezTo>
                    <a:pt x="25985" y="18087"/>
                    <a:pt x="26047" y="18212"/>
                    <a:pt x="26158" y="18217"/>
                  </a:cubicBezTo>
                  <a:lnTo>
                    <a:pt x="28904" y="18324"/>
                  </a:lnTo>
                  <a:cubicBezTo>
                    <a:pt x="29155" y="19138"/>
                    <a:pt x="29344" y="19964"/>
                    <a:pt x="29478" y="20803"/>
                  </a:cubicBezTo>
                  <a:cubicBezTo>
                    <a:pt x="29058" y="20647"/>
                    <a:pt x="28609" y="20529"/>
                    <a:pt x="28168" y="20529"/>
                  </a:cubicBezTo>
                  <a:cubicBezTo>
                    <a:pt x="27808" y="20529"/>
                    <a:pt x="27453" y="20607"/>
                    <a:pt x="27123" y="20809"/>
                  </a:cubicBezTo>
                  <a:cubicBezTo>
                    <a:pt x="26474" y="21209"/>
                    <a:pt x="26264" y="21934"/>
                    <a:pt x="26430" y="22657"/>
                  </a:cubicBezTo>
                  <a:cubicBezTo>
                    <a:pt x="26662" y="23668"/>
                    <a:pt x="27563" y="24329"/>
                    <a:pt x="28481" y="24329"/>
                  </a:cubicBezTo>
                  <a:cubicBezTo>
                    <a:pt x="28909" y="24329"/>
                    <a:pt x="29340" y="24186"/>
                    <a:pt x="29709" y="23868"/>
                  </a:cubicBezTo>
                  <a:lnTo>
                    <a:pt x="29709" y="23868"/>
                  </a:lnTo>
                  <a:cubicBezTo>
                    <a:pt x="29704" y="23881"/>
                    <a:pt x="29700" y="23894"/>
                    <a:pt x="29699" y="23913"/>
                  </a:cubicBezTo>
                  <a:cubicBezTo>
                    <a:pt x="29680" y="24427"/>
                    <a:pt x="29664" y="24941"/>
                    <a:pt x="29645" y="25456"/>
                  </a:cubicBezTo>
                  <a:cubicBezTo>
                    <a:pt x="29636" y="25732"/>
                    <a:pt x="29762" y="26773"/>
                    <a:pt x="29592" y="26998"/>
                  </a:cubicBezTo>
                  <a:cubicBezTo>
                    <a:pt x="29494" y="27129"/>
                    <a:pt x="29304" y="27165"/>
                    <a:pt x="29092" y="27165"/>
                  </a:cubicBezTo>
                  <a:cubicBezTo>
                    <a:pt x="28824" y="27165"/>
                    <a:pt x="28521" y="27107"/>
                    <a:pt x="28327" y="27107"/>
                  </a:cubicBezTo>
                  <a:cubicBezTo>
                    <a:pt x="28323" y="27107"/>
                    <a:pt x="28318" y="27107"/>
                    <a:pt x="28314" y="27107"/>
                  </a:cubicBezTo>
                  <a:cubicBezTo>
                    <a:pt x="27827" y="27112"/>
                    <a:pt x="27344" y="27151"/>
                    <a:pt x="26859" y="27205"/>
                  </a:cubicBezTo>
                  <a:cubicBezTo>
                    <a:pt x="26745" y="27219"/>
                    <a:pt x="26719" y="27373"/>
                    <a:pt x="26786" y="27446"/>
                  </a:cubicBezTo>
                  <a:cubicBezTo>
                    <a:pt x="27840" y="28610"/>
                    <a:pt x="27153" y="30545"/>
                    <a:pt x="25535" y="30545"/>
                  </a:cubicBezTo>
                  <a:cubicBezTo>
                    <a:pt x="25496" y="30545"/>
                    <a:pt x="25457" y="30544"/>
                    <a:pt x="25417" y="30542"/>
                  </a:cubicBezTo>
                  <a:cubicBezTo>
                    <a:pt x="23723" y="30447"/>
                    <a:pt x="23197" y="28376"/>
                    <a:pt x="24399" y="27309"/>
                  </a:cubicBezTo>
                  <a:cubicBezTo>
                    <a:pt x="24484" y="27232"/>
                    <a:pt x="24433" y="27064"/>
                    <a:pt x="24312" y="27064"/>
                  </a:cubicBezTo>
                  <a:cubicBezTo>
                    <a:pt x="24311" y="27064"/>
                    <a:pt x="24309" y="27064"/>
                    <a:pt x="24307" y="27064"/>
                  </a:cubicBezTo>
                  <a:cubicBezTo>
                    <a:pt x="23234" y="27105"/>
                    <a:pt x="22161" y="27143"/>
                    <a:pt x="21086" y="27193"/>
                  </a:cubicBezTo>
                  <a:lnTo>
                    <a:pt x="20887" y="24141"/>
                  </a:lnTo>
                  <a:lnTo>
                    <a:pt x="20887" y="24141"/>
                  </a:lnTo>
                  <a:cubicBezTo>
                    <a:pt x="21325" y="24429"/>
                    <a:pt x="21917" y="24588"/>
                    <a:pt x="22494" y="24588"/>
                  </a:cubicBezTo>
                  <a:cubicBezTo>
                    <a:pt x="23491" y="24588"/>
                    <a:pt x="24446" y="24111"/>
                    <a:pt x="24494" y="22993"/>
                  </a:cubicBezTo>
                  <a:cubicBezTo>
                    <a:pt x="24528" y="22198"/>
                    <a:pt x="23932" y="21256"/>
                    <a:pt x="23219" y="20916"/>
                  </a:cubicBezTo>
                  <a:cubicBezTo>
                    <a:pt x="22974" y="20799"/>
                    <a:pt x="22724" y="20750"/>
                    <a:pt x="22473" y="20750"/>
                  </a:cubicBezTo>
                  <a:cubicBezTo>
                    <a:pt x="21853" y="20750"/>
                    <a:pt x="21232" y="21053"/>
                    <a:pt x="20699" y="21378"/>
                  </a:cubicBezTo>
                  <a:cubicBezTo>
                    <a:pt x="20732" y="20294"/>
                    <a:pt x="20735" y="19210"/>
                    <a:pt x="20684" y="18128"/>
                  </a:cubicBezTo>
                  <a:cubicBezTo>
                    <a:pt x="20682" y="18118"/>
                    <a:pt x="20680" y="18112"/>
                    <a:pt x="20679" y="18103"/>
                  </a:cubicBezTo>
                  <a:lnTo>
                    <a:pt x="20679" y="18103"/>
                  </a:lnTo>
                  <a:cubicBezTo>
                    <a:pt x="20680" y="18103"/>
                    <a:pt x="20684" y="18104"/>
                    <a:pt x="20685" y="18104"/>
                  </a:cubicBezTo>
                  <a:cubicBezTo>
                    <a:pt x="21701" y="18169"/>
                    <a:pt x="22717" y="18200"/>
                    <a:pt x="23735" y="18200"/>
                  </a:cubicBezTo>
                  <a:cubicBezTo>
                    <a:pt x="23815" y="18200"/>
                    <a:pt x="23896" y="18199"/>
                    <a:pt x="23976" y="18199"/>
                  </a:cubicBezTo>
                  <a:cubicBezTo>
                    <a:pt x="24076" y="18197"/>
                    <a:pt x="24175" y="18083"/>
                    <a:pt x="24111" y="17985"/>
                  </a:cubicBezTo>
                  <a:cubicBezTo>
                    <a:pt x="23550" y="17152"/>
                    <a:pt x="23715" y="15654"/>
                    <a:pt x="24881" y="15424"/>
                  </a:cubicBezTo>
                  <a:cubicBezTo>
                    <a:pt x="24959" y="15409"/>
                    <a:pt x="25040" y="15402"/>
                    <a:pt x="25121" y="15402"/>
                  </a:cubicBezTo>
                  <a:close/>
                  <a:moveTo>
                    <a:pt x="7991" y="15189"/>
                  </a:moveTo>
                  <a:cubicBezTo>
                    <a:pt x="8110" y="15189"/>
                    <a:pt x="8228" y="15203"/>
                    <a:pt x="8343" y="15232"/>
                  </a:cubicBezTo>
                  <a:cubicBezTo>
                    <a:pt x="9467" y="15519"/>
                    <a:pt x="9908" y="16909"/>
                    <a:pt x="8999" y="17702"/>
                  </a:cubicBezTo>
                  <a:cubicBezTo>
                    <a:pt x="8911" y="17779"/>
                    <a:pt x="8965" y="17954"/>
                    <a:pt x="9086" y="17954"/>
                  </a:cubicBezTo>
                  <a:cubicBezTo>
                    <a:pt x="9088" y="17954"/>
                    <a:pt x="9090" y="17954"/>
                    <a:pt x="9092" y="17954"/>
                  </a:cubicBezTo>
                  <a:cubicBezTo>
                    <a:pt x="9997" y="17917"/>
                    <a:pt x="10904" y="17880"/>
                    <a:pt x="11809" y="17842"/>
                  </a:cubicBezTo>
                  <a:lnTo>
                    <a:pt x="11809" y="17842"/>
                  </a:lnTo>
                  <a:cubicBezTo>
                    <a:pt x="11807" y="17876"/>
                    <a:pt x="11806" y="17910"/>
                    <a:pt x="11805" y="17944"/>
                  </a:cubicBezTo>
                  <a:cubicBezTo>
                    <a:pt x="11804" y="17957"/>
                    <a:pt x="11809" y="17969"/>
                    <a:pt x="11811" y="17981"/>
                  </a:cubicBezTo>
                  <a:cubicBezTo>
                    <a:pt x="11838" y="19060"/>
                    <a:pt x="11848" y="20125"/>
                    <a:pt x="11763" y="21201"/>
                  </a:cubicBezTo>
                  <a:cubicBezTo>
                    <a:pt x="11364" y="20968"/>
                    <a:pt x="10898" y="20852"/>
                    <a:pt x="10442" y="20852"/>
                  </a:cubicBezTo>
                  <a:cubicBezTo>
                    <a:pt x="9335" y="20852"/>
                    <a:pt x="8282" y="21534"/>
                    <a:pt x="8365" y="22870"/>
                  </a:cubicBezTo>
                  <a:cubicBezTo>
                    <a:pt x="8412" y="23642"/>
                    <a:pt x="8996" y="24284"/>
                    <a:pt x="9708" y="24531"/>
                  </a:cubicBezTo>
                  <a:cubicBezTo>
                    <a:pt x="9938" y="24610"/>
                    <a:pt x="10169" y="24646"/>
                    <a:pt x="10396" y="24646"/>
                  </a:cubicBezTo>
                  <a:cubicBezTo>
                    <a:pt x="10938" y="24646"/>
                    <a:pt x="11462" y="24441"/>
                    <a:pt x="11915" y="24123"/>
                  </a:cubicBezTo>
                  <a:lnTo>
                    <a:pt x="11915" y="24123"/>
                  </a:lnTo>
                  <a:cubicBezTo>
                    <a:pt x="11788" y="25116"/>
                    <a:pt x="11696" y="26110"/>
                    <a:pt x="11641" y="27108"/>
                  </a:cubicBezTo>
                  <a:cubicBezTo>
                    <a:pt x="11640" y="27109"/>
                    <a:pt x="11639" y="27109"/>
                    <a:pt x="11638" y="27109"/>
                  </a:cubicBezTo>
                  <a:cubicBezTo>
                    <a:pt x="11635" y="27109"/>
                    <a:pt x="11632" y="27108"/>
                    <a:pt x="11629" y="27108"/>
                  </a:cubicBezTo>
                  <a:cubicBezTo>
                    <a:pt x="11628" y="27108"/>
                    <a:pt x="11628" y="27108"/>
                    <a:pt x="11627" y="27108"/>
                  </a:cubicBezTo>
                  <a:cubicBezTo>
                    <a:pt x="10995" y="27269"/>
                    <a:pt x="10368" y="27349"/>
                    <a:pt x="9727" y="27349"/>
                  </a:cubicBezTo>
                  <a:cubicBezTo>
                    <a:pt x="9557" y="27349"/>
                    <a:pt x="9387" y="27344"/>
                    <a:pt x="9215" y="27332"/>
                  </a:cubicBezTo>
                  <a:cubicBezTo>
                    <a:pt x="9212" y="27332"/>
                    <a:pt x="9209" y="27332"/>
                    <a:pt x="9206" y="27332"/>
                  </a:cubicBezTo>
                  <a:cubicBezTo>
                    <a:pt x="9087" y="27332"/>
                    <a:pt x="9019" y="27488"/>
                    <a:pt x="9104" y="27574"/>
                  </a:cubicBezTo>
                  <a:cubicBezTo>
                    <a:pt x="10252" y="28745"/>
                    <a:pt x="9635" y="30792"/>
                    <a:pt x="7916" y="30879"/>
                  </a:cubicBezTo>
                  <a:cubicBezTo>
                    <a:pt x="7880" y="30881"/>
                    <a:pt x="7844" y="30882"/>
                    <a:pt x="7808" y="30882"/>
                  </a:cubicBezTo>
                  <a:cubicBezTo>
                    <a:pt x="6245" y="30882"/>
                    <a:pt x="5465" y="29095"/>
                    <a:pt x="6315" y="27832"/>
                  </a:cubicBezTo>
                  <a:cubicBezTo>
                    <a:pt x="6374" y="27749"/>
                    <a:pt x="6312" y="27611"/>
                    <a:pt x="6205" y="27611"/>
                  </a:cubicBezTo>
                  <a:cubicBezTo>
                    <a:pt x="6203" y="27611"/>
                    <a:pt x="6201" y="27611"/>
                    <a:pt x="6200" y="27611"/>
                  </a:cubicBezTo>
                  <a:cubicBezTo>
                    <a:pt x="5662" y="27631"/>
                    <a:pt x="5125" y="27651"/>
                    <a:pt x="4590" y="27671"/>
                  </a:cubicBezTo>
                  <a:cubicBezTo>
                    <a:pt x="4398" y="27677"/>
                    <a:pt x="4196" y="27704"/>
                    <a:pt x="3999" y="27704"/>
                  </a:cubicBezTo>
                  <a:cubicBezTo>
                    <a:pt x="3952" y="27704"/>
                    <a:pt x="3904" y="27702"/>
                    <a:pt x="3857" y="27699"/>
                  </a:cubicBezTo>
                  <a:cubicBezTo>
                    <a:pt x="3408" y="27663"/>
                    <a:pt x="3460" y="27704"/>
                    <a:pt x="3397" y="27252"/>
                  </a:cubicBezTo>
                  <a:cubicBezTo>
                    <a:pt x="3258" y="26243"/>
                    <a:pt x="3333" y="25148"/>
                    <a:pt x="3325" y="24116"/>
                  </a:cubicBezTo>
                  <a:lnTo>
                    <a:pt x="3325" y="24116"/>
                  </a:lnTo>
                  <a:cubicBezTo>
                    <a:pt x="3732" y="24345"/>
                    <a:pt x="4177" y="24452"/>
                    <a:pt x="4612" y="24452"/>
                  </a:cubicBezTo>
                  <a:cubicBezTo>
                    <a:pt x="5943" y="24452"/>
                    <a:pt x="7187" y="23452"/>
                    <a:pt x="6968" y="21881"/>
                  </a:cubicBezTo>
                  <a:cubicBezTo>
                    <a:pt x="6812" y="20748"/>
                    <a:pt x="5849" y="20094"/>
                    <a:pt x="4884" y="20094"/>
                  </a:cubicBezTo>
                  <a:cubicBezTo>
                    <a:pt x="4310" y="20094"/>
                    <a:pt x="3736" y="20326"/>
                    <a:pt x="3331" y="20825"/>
                  </a:cubicBezTo>
                  <a:cubicBezTo>
                    <a:pt x="3229" y="19821"/>
                    <a:pt x="3230" y="18819"/>
                    <a:pt x="3321" y="17813"/>
                  </a:cubicBezTo>
                  <a:lnTo>
                    <a:pt x="3321" y="17813"/>
                  </a:lnTo>
                  <a:cubicBezTo>
                    <a:pt x="4433" y="17829"/>
                    <a:pt x="5548" y="17842"/>
                    <a:pt x="6662" y="17860"/>
                  </a:cubicBezTo>
                  <a:cubicBezTo>
                    <a:pt x="6662" y="17860"/>
                    <a:pt x="6662" y="17860"/>
                    <a:pt x="6663" y="17860"/>
                  </a:cubicBezTo>
                  <a:cubicBezTo>
                    <a:pt x="6811" y="17860"/>
                    <a:pt x="6858" y="17675"/>
                    <a:pt x="6745" y="17592"/>
                  </a:cubicBezTo>
                  <a:cubicBezTo>
                    <a:pt x="5467" y="16643"/>
                    <a:pt x="6773" y="15189"/>
                    <a:pt x="7991" y="15189"/>
                  </a:cubicBezTo>
                  <a:close/>
                  <a:moveTo>
                    <a:pt x="20130" y="1"/>
                  </a:moveTo>
                  <a:cubicBezTo>
                    <a:pt x="19452" y="1"/>
                    <a:pt x="18778" y="49"/>
                    <a:pt x="18104" y="144"/>
                  </a:cubicBezTo>
                  <a:cubicBezTo>
                    <a:pt x="17982" y="160"/>
                    <a:pt x="17972" y="304"/>
                    <a:pt x="18029" y="383"/>
                  </a:cubicBezTo>
                  <a:cubicBezTo>
                    <a:pt x="18750" y="1378"/>
                    <a:pt x="17723" y="2546"/>
                    <a:pt x="16667" y="2559"/>
                  </a:cubicBezTo>
                  <a:cubicBezTo>
                    <a:pt x="16660" y="2559"/>
                    <a:pt x="16654" y="2559"/>
                    <a:pt x="16647" y="2559"/>
                  </a:cubicBezTo>
                  <a:cubicBezTo>
                    <a:pt x="15476" y="2559"/>
                    <a:pt x="14718" y="1487"/>
                    <a:pt x="14923" y="378"/>
                  </a:cubicBezTo>
                  <a:cubicBezTo>
                    <a:pt x="14937" y="298"/>
                    <a:pt x="14897" y="189"/>
                    <a:pt x="14796" y="189"/>
                  </a:cubicBezTo>
                  <a:cubicBezTo>
                    <a:pt x="14794" y="189"/>
                    <a:pt x="14791" y="189"/>
                    <a:pt x="14789" y="190"/>
                  </a:cubicBezTo>
                  <a:cubicBezTo>
                    <a:pt x="13883" y="249"/>
                    <a:pt x="12976" y="307"/>
                    <a:pt x="12068" y="364"/>
                  </a:cubicBezTo>
                  <a:cubicBezTo>
                    <a:pt x="11968" y="371"/>
                    <a:pt x="11911" y="442"/>
                    <a:pt x="11922" y="542"/>
                  </a:cubicBezTo>
                  <a:cubicBezTo>
                    <a:pt x="12037" y="1618"/>
                    <a:pt x="12080" y="2690"/>
                    <a:pt x="12053" y="3772"/>
                  </a:cubicBezTo>
                  <a:cubicBezTo>
                    <a:pt x="12050" y="3858"/>
                    <a:pt x="12121" y="3920"/>
                    <a:pt x="12200" y="3920"/>
                  </a:cubicBezTo>
                  <a:cubicBezTo>
                    <a:pt x="12222" y="3920"/>
                    <a:pt x="12244" y="3915"/>
                    <a:pt x="12265" y="3905"/>
                  </a:cubicBezTo>
                  <a:cubicBezTo>
                    <a:pt x="12617" y="3734"/>
                    <a:pt x="13031" y="3634"/>
                    <a:pt x="13433" y="3634"/>
                  </a:cubicBezTo>
                  <a:cubicBezTo>
                    <a:pt x="14161" y="3634"/>
                    <a:pt x="14848" y="3962"/>
                    <a:pt x="15049" y="4790"/>
                  </a:cubicBezTo>
                  <a:cubicBezTo>
                    <a:pt x="15215" y="5470"/>
                    <a:pt x="14758" y="6117"/>
                    <a:pt x="14103" y="6304"/>
                  </a:cubicBezTo>
                  <a:cubicBezTo>
                    <a:pt x="13942" y="6351"/>
                    <a:pt x="13779" y="6371"/>
                    <a:pt x="13616" y="6371"/>
                  </a:cubicBezTo>
                  <a:cubicBezTo>
                    <a:pt x="13113" y="6371"/>
                    <a:pt x="12614" y="6177"/>
                    <a:pt x="12168" y="5959"/>
                  </a:cubicBezTo>
                  <a:cubicBezTo>
                    <a:pt x="12143" y="5947"/>
                    <a:pt x="12117" y="5941"/>
                    <a:pt x="12092" y="5941"/>
                  </a:cubicBezTo>
                  <a:cubicBezTo>
                    <a:pt x="12020" y="5941"/>
                    <a:pt x="11955" y="5987"/>
                    <a:pt x="11951" y="6073"/>
                  </a:cubicBezTo>
                  <a:cubicBezTo>
                    <a:pt x="11910" y="7109"/>
                    <a:pt x="11878" y="8143"/>
                    <a:pt x="11849" y="9181"/>
                  </a:cubicBezTo>
                  <a:cubicBezTo>
                    <a:pt x="10812" y="9111"/>
                    <a:pt x="9779" y="9151"/>
                    <a:pt x="8741" y="9059"/>
                  </a:cubicBezTo>
                  <a:cubicBezTo>
                    <a:pt x="9531" y="7663"/>
                    <a:pt x="8734" y="5760"/>
                    <a:pt x="7056" y="5760"/>
                  </a:cubicBezTo>
                  <a:cubicBezTo>
                    <a:pt x="6961" y="5760"/>
                    <a:pt x="6863" y="5766"/>
                    <a:pt x="6762" y="5779"/>
                  </a:cubicBezTo>
                  <a:cubicBezTo>
                    <a:pt x="5192" y="5977"/>
                    <a:pt x="4639" y="7865"/>
                    <a:pt x="5640" y="8919"/>
                  </a:cubicBezTo>
                  <a:cubicBezTo>
                    <a:pt x="4917" y="8876"/>
                    <a:pt x="4195" y="8827"/>
                    <a:pt x="3473" y="8791"/>
                  </a:cubicBezTo>
                  <a:cubicBezTo>
                    <a:pt x="3470" y="8791"/>
                    <a:pt x="3467" y="8791"/>
                    <a:pt x="3464" y="8791"/>
                  </a:cubicBezTo>
                  <a:cubicBezTo>
                    <a:pt x="3345" y="8791"/>
                    <a:pt x="3304" y="8918"/>
                    <a:pt x="3347" y="9002"/>
                  </a:cubicBezTo>
                  <a:cubicBezTo>
                    <a:pt x="3369" y="9042"/>
                    <a:pt x="3406" y="9073"/>
                    <a:pt x="3462" y="9076"/>
                  </a:cubicBezTo>
                  <a:cubicBezTo>
                    <a:pt x="4328" y="9135"/>
                    <a:pt x="5194" y="9179"/>
                    <a:pt x="6061" y="9230"/>
                  </a:cubicBezTo>
                  <a:cubicBezTo>
                    <a:pt x="6064" y="9231"/>
                    <a:pt x="6068" y="9231"/>
                    <a:pt x="6071" y="9231"/>
                  </a:cubicBezTo>
                  <a:cubicBezTo>
                    <a:pt x="6207" y="9231"/>
                    <a:pt x="6257" y="9042"/>
                    <a:pt x="6143" y="8968"/>
                  </a:cubicBezTo>
                  <a:cubicBezTo>
                    <a:pt x="4870" y="8130"/>
                    <a:pt x="5373" y="6158"/>
                    <a:pt x="6910" y="6062"/>
                  </a:cubicBezTo>
                  <a:cubicBezTo>
                    <a:pt x="6955" y="6059"/>
                    <a:pt x="6998" y="6058"/>
                    <a:pt x="7041" y="6058"/>
                  </a:cubicBezTo>
                  <a:cubicBezTo>
                    <a:pt x="8623" y="6058"/>
                    <a:pt x="9229" y="7892"/>
                    <a:pt x="8375" y="9104"/>
                  </a:cubicBezTo>
                  <a:cubicBezTo>
                    <a:pt x="8306" y="9197"/>
                    <a:pt x="8387" y="9313"/>
                    <a:pt x="8489" y="9323"/>
                  </a:cubicBezTo>
                  <a:cubicBezTo>
                    <a:pt x="9140" y="9395"/>
                    <a:pt x="9815" y="9461"/>
                    <a:pt x="10485" y="9461"/>
                  </a:cubicBezTo>
                  <a:cubicBezTo>
                    <a:pt x="10916" y="9461"/>
                    <a:pt x="11345" y="9433"/>
                    <a:pt x="11764" y="9363"/>
                  </a:cubicBezTo>
                  <a:lnTo>
                    <a:pt x="11764" y="9363"/>
                  </a:lnTo>
                  <a:cubicBezTo>
                    <a:pt x="11631" y="9637"/>
                    <a:pt x="11720" y="10108"/>
                    <a:pt x="11730" y="10367"/>
                  </a:cubicBezTo>
                  <a:cubicBezTo>
                    <a:pt x="11749" y="10934"/>
                    <a:pt x="11792" y="11521"/>
                    <a:pt x="11964" y="12066"/>
                  </a:cubicBezTo>
                  <a:cubicBezTo>
                    <a:pt x="11969" y="12082"/>
                    <a:pt x="11977" y="12095"/>
                    <a:pt x="11991" y="12106"/>
                  </a:cubicBezTo>
                  <a:cubicBezTo>
                    <a:pt x="11936" y="12163"/>
                    <a:pt x="11989" y="12280"/>
                    <a:pt x="12073" y="12280"/>
                  </a:cubicBezTo>
                  <a:cubicBezTo>
                    <a:pt x="12081" y="12280"/>
                    <a:pt x="12089" y="12279"/>
                    <a:pt x="12098" y="12276"/>
                  </a:cubicBezTo>
                  <a:cubicBezTo>
                    <a:pt x="12383" y="12208"/>
                    <a:pt x="12695" y="12165"/>
                    <a:pt x="13005" y="12165"/>
                  </a:cubicBezTo>
                  <a:cubicBezTo>
                    <a:pt x="13850" y="12165"/>
                    <a:pt x="14676" y="12480"/>
                    <a:pt x="14876" y="13434"/>
                  </a:cubicBezTo>
                  <a:cubicBezTo>
                    <a:pt x="15021" y="14135"/>
                    <a:pt x="14603" y="14715"/>
                    <a:pt x="13925" y="14893"/>
                  </a:cubicBezTo>
                  <a:cubicBezTo>
                    <a:pt x="13762" y="14935"/>
                    <a:pt x="13600" y="14955"/>
                    <a:pt x="13439" y="14955"/>
                  </a:cubicBezTo>
                  <a:cubicBezTo>
                    <a:pt x="12989" y="14955"/>
                    <a:pt x="12551" y="14804"/>
                    <a:pt x="12147" y="14589"/>
                  </a:cubicBezTo>
                  <a:cubicBezTo>
                    <a:pt x="12123" y="14576"/>
                    <a:pt x="12099" y="14571"/>
                    <a:pt x="12077" y="14571"/>
                  </a:cubicBezTo>
                  <a:cubicBezTo>
                    <a:pt x="11970" y="14571"/>
                    <a:pt x="11894" y="14701"/>
                    <a:pt x="11964" y="14787"/>
                  </a:cubicBezTo>
                  <a:lnTo>
                    <a:pt x="11964" y="14788"/>
                  </a:lnTo>
                  <a:cubicBezTo>
                    <a:pt x="11851" y="15699"/>
                    <a:pt x="11843" y="16630"/>
                    <a:pt x="11815" y="17550"/>
                  </a:cubicBezTo>
                  <a:cubicBezTo>
                    <a:pt x="11025" y="17583"/>
                    <a:pt x="10233" y="17615"/>
                    <a:pt x="9442" y="17647"/>
                  </a:cubicBezTo>
                  <a:cubicBezTo>
                    <a:pt x="10301" y="16538"/>
                    <a:pt x="9406" y="14911"/>
                    <a:pt x="7953" y="14891"/>
                  </a:cubicBezTo>
                  <a:cubicBezTo>
                    <a:pt x="7944" y="14891"/>
                    <a:pt x="7935" y="14890"/>
                    <a:pt x="7925" y="14890"/>
                  </a:cubicBezTo>
                  <a:cubicBezTo>
                    <a:pt x="6537" y="14890"/>
                    <a:pt x="5354" y="16475"/>
                    <a:pt x="6290" y="17561"/>
                  </a:cubicBezTo>
                  <a:cubicBezTo>
                    <a:pt x="5893" y="17557"/>
                    <a:pt x="5497" y="17550"/>
                    <a:pt x="5099" y="17547"/>
                  </a:cubicBezTo>
                  <a:cubicBezTo>
                    <a:pt x="5094" y="17547"/>
                    <a:pt x="5088" y="17547"/>
                    <a:pt x="5082" y="17547"/>
                  </a:cubicBezTo>
                  <a:cubicBezTo>
                    <a:pt x="4867" y="17547"/>
                    <a:pt x="4413" y="17604"/>
                    <a:pt x="4038" y="17604"/>
                  </a:cubicBezTo>
                  <a:cubicBezTo>
                    <a:pt x="3821" y="17604"/>
                    <a:pt x="3630" y="17585"/>
                    <a:pt x="3528" y="17524"/>
                  </a:cubicBezTo>
                  <a:cubicBezTo>
                    <a:pt x="3177" y="17317"/>
                    <a:pt x="3322" y="16665"/>
                    <a:pt x="3322" y="16299"/>
                  </a:cubicBezTo>
                  <a:cubicBezTo>
                    <a:pt x="3323" y="15739"/>
                    <a:pt x="3342" y="15182"/>
                    <a:pt x="3374" y="14623"/>
                  </a:cubicBezTo>
                  <a:cubicBezTo>
                    <a:pt x="3379" y="14532"/>
                    <a:pt x="3301" y="14474"/>
                    <a:pt x="3224" y="14474"/>
                  </a:cubicBezTo>
                  <a:cubicBezTo>
                    <a:pt x="3178" y="14474"/>
                    <a:pt x="3133" y="14494"/>
                    <a:pt x="3105" y="14539"/>
                  </a:cubicBezTo>
                  <a:cubicBezTo>
                    <a:pt x="2810" y="15012"/>
                    <a:pt x="2360" y="15222"/>
                    <a:pt x="1914" y="15222"/>
                  </a:cubicBezTo>
                  <a:cubicBezTo>
                    <a:pt x="1188" y="15222"/>
                    <a:pt x="471" y="14667"/>
                    <a:pt x="443" y="13784"/>
                  </a:cubicBezTo>
                  <a:cubicBezTo>
                    <a:pt x="410" y="12731"/>
                    <a:pt x="1301" y="11996"/>
                    <a:pt x="2245" y="11996"/>
                  </a:cubicBezTo>
                  <a:cubicBezTo>
                    <a:pt x="2550" y="11996"/>
                    <a:pt x="2861" y="12073"/>
                    <a:pt x="3148" y="12240"/>
                  </a:cubicBezTo>
                  <a:cubicBezTo>
                    <a:pt x="3169" y="12253"/>
                    <a:pt x="3194" y="12259"/>
                    <a:pt x="3218" y="12259"/>
                  </a:cubicBezTo>
                  <a:cubicBezTo>
                    <a:pt x="3287" y="12259"/>
                    <a:pt x="3355" y="12211"/>
                    <a:pt x="3353" y="12132"/>
                  </a:cubicBezTo>
                  <a:cubicBezTo>
                    <a:pt x="3337" y="11094"/>
                    <a:pt x="3358" y="10055"/>
                    <a:pt x="3306" y="9017"/>
                  </a:cubicBezTo>
                  <a:cubicBezTo>
                    <a:pt x="3306" y="9016"/>
                    <a:pt x="3306" y="9013"/>
                    <a:pt x="3305" y="9012"/>
                  </a:cubicBezTo>
                  <a:cubicBezTo>
                    <a:pt x="3301" y="8963"/>
                    <a:pt x="3261" y="8937"/>
                    <a:pt x="3223" y="8937"/>
                  </a:cubicBezTo>
                  <a:cubicBezTo>
                    <a:pt x="3186" y="8937"/>
                    <a:pt x="3150" y="8961"/>
                    <a:pt x="3148" y="9011"/>
                  </a:cubicBezTo>
                  <a:cubicBezTo>
                    <a:pt x="3094" y="9977"/>
                    <a:pt x="3104" y="10943"/>
                    <a:pt x="3089" y="11909"/>
                  </a:cubicBezTo>
                  <a:cubicBezTo>
                    <a:pt x="2817" y="11787"/>
                    <a:pt x="2529" y="11729"/>
                    <a:pt x="2244" y="11729"/>
                  </a:cubicBezTo>
                  <a:cubicBezTo>
                    <a:pt x="1100" y="11729"/>
                    <a:pt x="1" y="12648"/>
                    <a:pt x="163" y="13940"/>
                  </a:cubicBezTo>
                  <a:cubicBezTo>
                    <a:pt x="287" y="14929"/>
                    <a:pt x="1096" y="15518"/>
                    <a:pt x="1914" y="15518"/>
                  </a:cubicBezTo>
                  <a:cubicBezTo>
                    <a:pt x="2324" y="15518"/>
                    <a:pt x="2736" y="15370"/>
                    <a:pt x="3065" y="15051"/>
                  </a:cubicBezTo>
                  <a:lnTo>
                    <a:pt x="3065" y="15051"/>
                  </a:lnTo>
                  <a:cubicBezTo>
                    <a:pt x="3032" y="15922"/>
                    <a:pt x="3029" y="16789"/>
                    <a:pt x="3066" y="17660"/>
                  </a:cubicBezTo>
                  <a:cubicBezTo>
                    <a:pt x="3068" y="17702"/>
                    <a:pt x="3084" y="17740"/>
                    <a:pt x="3110" y="17769"/>
                  </a:cubicBezTo>
                  <a:cubicBezTo>
                    <a:pt x="2968" y="18928"/>
                    <a:pt x="2969" y="20077"/>
                    <a:pt x="3101" y="21237"/>
                  </a:cubicBezTo>
                  <a:cubicBezTo>
                    <a:pt x="3109" y="21306"/>
                    <a:pt x="3171" y="21341"/>
                    <a:pt x="3233" y="21341"/>
                  </a:cubicBezTo>
                  <a:cubicBezTo>
                    <a:pt x="3279" y="21341"/>
                    <a:pt x="3326" y="21321"/>
                    <a:pt x="3349" y="21280"/>
                  </a:cubicBezTo>
                  <a:cubicBezTo>
                    <a:pt x="3708" y="20663"/>
                    <a:pt x="4301" y="20381"/>
                    <a:pt x="4890" y="20381"/>
                  </a:cubicBezTo>
                  <a:cubicBezTo>
                    <a:pt x="5750" y="20381"/>
                    <a:pt x="6600" y="20985"/>
                    <a:pt x="6688" y="22027"/>
                  </a:cubicBezTo>
                  <a:cubicBezTo>
                    <a:pt x="6801" y="23370"/>
                    <a:pt x="5749" y="24165"/>
                    <a:pt x="4623" y="24165"/>
                  </a:cubicBezTo>
                  <a:cubicBezTo>
                    <a:pt x="4154" y="24165"/>
                    <a:pt x="3671" y="24027"/>
                    <a:pt x="3254" y="23733"/>
                  </a:cubicBezTo>
                  <a:cubicBezTo>
                    <a:pt x="3233" y="23717"/>
                    <a:pt x="3207" y="23710"/>
                    <a:pt x="3182" y="23710"/>
                  </a:cubicBezTo>
                  <a:cubicBezTo>
                    <a:pt x="3107" y="23710"/>
                    <a:pt x="3031" y="23769"/>
                    <a:pt x="3033" y="23848"/>
                  </a:cubicBezTo>
                  <a:cubicBezTo>
                    <a:pt x="3063" y="25185"/>
                    <a:pt x="3092" y="26522"/>
                    <a:pt x="3121" y="27859"/>
                  </a:cubicBezTo>
                  <a:cubicBezTo>
                    <a:pt x="3123" y="27929"/>
                    <a:pt x="3176" y="28008"/>
                    <a:pt x="3254" y="28008"/>
                  </a:cubicBezTo>
                  <a:cubicBezTo>
                    <a:pt x="3256" y="28008"/>
                    <a:pt x="3258" y="28008"/>
                    <a:pt x="3260" y="28008"/>
                  </a:cubicBezTo>
                  <a:lnTo>
                    <a:pt x="5936" y="27908"/>
                  </a:lnTo>
                  <a:lnTo>
                    <a:pt x="5936" y="27908"/>
                  </a:lnTo>
                  <a:cubicBezTo>
                    <a:pt x="5183" y="29355"/>
                    <a:pt x="6149" y="31168"/>
                    <a:pt x="7806" y="31168"/>
                  </a:cubicBezTo>
                  <a:cubicBezTo>
                    <a:pt x="7906" y="31168"/>
                    <a:pt x="8009" y="31162"/>
                    <a:pt x="8114" y="31148"/>
                  </a:cubicBezTo>
                  <a:cubicBezTo>
                    <a:pt x="9848" y="30924"/>
                    <a:pt x="10491" y="28942"/>
                    <a:pt x="9532" y="27636"/>
                  </a:cubicBezTo>
                  <a:lnTo>
                    <a:pt x="9532" y="27636"/>
                  </a:lnTo>
                  <a:cubicBezTo>
                    <a:pt x="9595" y="27637"/>
                    <a:pt x="9657" y="27638"/>
                    <a:pt x="9719" y="27638"/>
                  </a:cubicBezTo>
                  <a:cubicBezTo>
                    <a:pt x="10385" y="27638"/>
                    <a:pt x="11034" y="27557"/>
                    <a:pt x="11692" y="27390"/>
                  </a:cubicBezTo>
                  <a:cubicBezTo>
                    <a:pt x="11735" y="27379"/>
                    <a:pt x="11766" y="27353"/>
                    <a:pt x="11781" y="27320"/>
                  </a:cubicBezTo>
                  <a:lnTo>
                    <a:pt x="15218" y="27417"/>
                  </a:lnTo>
                  <a:cubicBezTo>
                    <a:pt x="15220" y="27417"/>
                    <a:pt x="15221" y="27417"/>
                    <a:pt x="15223" y="27417"/>
                  </a:cubicBezTo>
                  <a:cubicBezTo>
                    <a:pt x="15369" y="27417"/>
                    <a:pt x="15412" y="27234"/>
                    <a:pt x="15301" y="27150"/>
                  </a:cubicBezTo>
                  <a:cubicBezTo>
                    <a:pt x="14304" y="26402"/>
                    <a:pt x="14527" y="24492"/>
                    <a:pt x="15912" y="24356"/>
                  </a:cubicBezTo>
                  <a:cubicBezTo>
                    <a:pt x="15959" y="24352"/>
                    <a:pt x="16007" y="24349"/>
                    <a:pt x="16054" y="24349"/>
                  </a:cubicBezTo>
                  <a:cubicBezTo>
                    <a:pt x="16593" y="24349"/>
                    <a:pt x="17118" y="24645"/>
                    <a:pt x="17424" y="25085"/>
                  </a:cubicBezTo>
                  <a:cubicBezTo>
                    <a:pt x="17894" y="25763"/>
                    <a:pt x="17591" y="26476"/>
                    <a:pt x="17361" y="27183"/>
                  </a:cubicBezTo>
                  <a:cubicBezTo>
                    <a:pt x="17333" y="27272"/>
                    <a:pt x="17400" y="27367"/>
                    <a:pt x="17494" y="27370"/>
                  </a:cubicBezTo>
                  <a:cubicBezTo>
                    <a:pt x="18646" y="27419"/>
                    <a:pt x="19795" y="27465"/>
                    <a:pt x="20947" y="27512"/>
                  </a:cubicBezTo>
                  <a:cubicBezTo>
                    <a:pt x="20949" y="27512"/>
                    <a:pt x="20950" y="27512"/>
                    <a:pt x="20951" y="27512"/>
                  </a:cubicBezTo>
                  <a:cubicBezTo>
                    <a:pt x="21009" y="27512"/>
                    <a:pt x="21072" y="27469"/>
                    <a:pt x="21089" y="27411"/>
                  </a:cubicBezTo>
                  <a:cubicBezTo>
                    <a:pt x="22049" y="27394"/>
                    <a:pt x="23005" y="27373"/>
                    <a:pt x="23963" y="27350"/>
                  </a:cubicBezTo>
                  <a:lnTo>
                    <a:pt x="23963" y="27350"/>
                  </a:lnTo>
                  <a:cubicBezTo>
                    <a:pt x="22899" y="28632"/>
                    <a:pt x="23585" y="30732"/>
                    <a:pt x="25405" y="30829"/>
                  </a:cubicBezTo>
                  <a:cubicBezTo>
                    <a:pt x="25448" y="30831"/>
                    <a:pt x="25490" y="30832"/>
                    <a:pt x="25532" y="30832"/>
                  </a:cubicBezTo>
                  <a:cubicBezTo>
                    <a:pt x="27294" y="30832"/>
                    <a:pt x="28133" y="28826"/>
                    <a:pt x="27170" y="27465"/>
                  </a:cubicBezTo>
                  <a:cubicBezTo>
                    <a:pt x="27613" y="27423"/>
                    <a:pt x="28055" y="27401"/>
                    <a:pt x="28497" y="27401"/>
                  </a:cubicBezTo>
                  <a:cubicBezTo>
                    <a:pt x="28903" y="27401"/>
                    <a:pt x="29309" y="27419"/>
                    <a:pt x="29718" y="27456"/>
                  </a:cubicBezTo>
                  <a:cubicBezTo>
                    <a:pt x="29720" y="27456"/>
                    <a:pt x="29723" y="27456"/>
                    <a:pt x="29726" y="27456"/>
                  </a:cubicBezTo>
                  <a:cubicBezTo>
                    <a:pt x="29802" y="27456"/>
                    <a:pt x="29868" y="27388"/>
                    <a:pt x="29870" y="27317"/>
                  </a:cubicBezTo>
                  <a:cubicBezTo>
                    <a:pt x="29907" y="26185"/>
                    <a:pt x="29947" y="25054"/>
                    <a:pt x="29985" y="23922"/>
                  </a:cubicBezTo>
                  <a:cubicBezTo>
                    <a:pt x="29988" y="23827"/>
                    <a:pt x="29915" y="23777"/>
                    <a:pt x="29841" y="23777"/>
                  </a:cubicBezTo>
                  <a:cubicBezTo>
                    <a:pt x="29826" y="23777"/>
                    <a:pt x="29811" y="23779"/>
                    <a:pt x="29797" y="23783"/>
                  </a:cubicBezTo>
                  <a:cubicBezTo>
                    <a:pt x="29812" y="23768"/>
                    <a:pt x="29829" y="23754"/>
                    <a:pt x="29844" y="23738"/>
                  </a:cubicBezTo>
                  <a:cubicBezTo>
                    <a:pt x="29918" y="23662"/>
                    <a:pt x="29853" y="23559"/>
                    <a:pt x="29771" y="23559"/>
                  </a:cubicBezTo>
                  <a:cubicBezTo>
                    <a:pt x="29748" y="23559"/>
                    <a:pt x="29725" y="23567"/>
                    <a:pt x="29702" y="23585"/>
                  </a:cubicBezTo>
                  <a:cubicBezTo>
                    <a:pt x="29335" y="23881"/>
                    <a:pt x="28899" y="24023"/>
                    <a:pt x="28473" y="24023"/>
                  </a:cubicBezTo>
                  <a:cubicBezTo>
                    <a:pt x="27667" y="24023"/>
                    <a:pt x="26898" y="23515"/>
                    <a:pt x="26708" y="22587"/>
                  </a:cubicBezTo>
                  <a:cubicBezTo>
                    <a:pt x="26449" y="21311"/>
                    <a:pt x="27272" y="20885"/>
                    <a:pt x="28209" y="20885"/>
                  </a:cubicBezTo>
                  <a:cubicBezTo>
                    <a:pt x="28693" y="20885"/>
                    <a:pt x="29207" y="20999"/>
                    <a:pt x="29618" y="21167"/>
                  </a:cubicBezTo>
                  <a:cubicBezTo>
                    <a:pt x="29635" y="21174"/>
                    <a:pt x="29651" y="21177"/>
                    <a:pt x="29667" y="21177"/>
                  </a:cubicBezTo>
                  <a:cubicBezTo>
                    <a:pt x="29754" y="21177"/>
                    <a:pt x="29816" y="21080"/>
                    <a:pt x="29803" y="20996"/>
                  </a:cubicBezTo>
                  <a:cubicBezTo>
                    <a:pt x="29668" y="20064"/>
                    <a:pt x="29465" y="19153"/>
                    <a:pt x="29187" y="18256"/>
                  </a:cubicBezTo>
                  <a:cubicBezTo>
                    <a:pt x="29181" y="18237"/>
                    <a:pt x="29171" y="18226"/>
                    <a:pt x="29164" y="18212"/>
                  </a:cubicBezTo>
                  <a:cubicBezTo>
                    <a:pt x="29166" y="18205"/>
                    <a:pt x="29170" y="18197"/>
                    <a:pt x="29170" y="18187"/>
                  </a:cubicBezTo>
                  <a:cubicBezTo>
                    <a:pt x="29184" y="17372"/>
                    <a:pt x="29230" y="16561"/>
                    <a:pt x="29305" y="15751"/>
                  </a:cubicBezTo>
                  <a:cubicBezTo>
                    <a:pt x="29660" y="15948"/>
                    <a:pt x="30045" y="16041"/>
                    <a:pt x="30421" y="16041"/>
                  </a:cubicBezTo>
                  <a:cubicBezTo>
                    <a:pt x="31540" y="16041"/>
                    <a:pt x="32581" y="15223"/>
                    <a:pt x="32505" y="13900"/>
                  </a:cubicBezTo>
                  <a:cubicBezTo>
                    <a:pt x="32441" y="12793"/>
                    <a:pt x="31537" y="12114"/>
                    <a:pt x="30588" y="12114"/>
                  </a:cubicBezTo>
                  <a:cubicBezTo>
                    <a:pt x="30217" y="12114"/>
                    <a:pt x="29840" y="12218"/>
                    <a:pt x="29503" y="12441"/>
                  </a:cubicBezTo>
                  <a:cubicBezTo>
                    <a:pt x="29497" y="11471"/>
                    <a:pt x="29545" y="10508"/>
                    <a:pt x="29654" y="9542"/>
                  </a:cubicBezTo>
                  <a:cubicBezTo>
                    <a:pt x="29663" y="9467"/>
                    <a:pt x="29589" y="9393"/>
                    <a:pt x="29515" y="9393"/>
                  </a:cubicBezTo>
                  <a:cubicBezTo>
                    <a:pt x="29515" y="9393"/>
                    <a:pt x="29514" y="9393"/>
                    <a:pt x="29514" y="9393"/>
                  </a:cubicBezTo>
                  <a:cubicBezTo>
                    <a:pt x="28364" y="9399"/>
                    <a:pt x="27216" y="9408"/>
                    <a:pt x="26068" y="9415"/>
                  </a:cubicBezTo>
                  <a:cubicBezTo>
                    <a:pt x="25947" y="9415"/>
                    <a:pt x="25864" y="9565"/>
                    <a:pt x="25956" y="9659"/>
                  </a:cubicBezTo>
                  <a:cubicBezTo>
                    <a:pt x="26752" y="10482"/>
                    <a:pt x="26319" y="11948"/>
                    <a:pt x="25098" y="11948"/>
                  </a:cubicBezTo>
                  <a:cubicBezTo>
                    <a:pt x="25083" y="11948"/>
                    <a:pt x="25067" y="11948"/>
                    <a:pt x="25052" y="11947"/>
                  </a:cubicBezTo>
                  <a:cubicBezTo>
                    <a:pt x="23805" y="11909"/>
                    <a:pt x="23433" y="10387"/>
                    <a:pt x="24292" y="9608"/>
                  </a:cubicBezTo>
                  <a:cubicBezTo>
                    <a:pt x="24386" y="9521"/>
                    <a:pt x="24322" y="9362"/>
                    <a:pt x="24198" y="9356"/>
                  </a:cubicBezTo>
                  <a:cubicBezTo>
                    <a:pt x="23467" y="9318"/>
                    <a:pt x="22735" y="9294"/>
                    <a:pt x="22004" y="9294"/>
                  </a:cubicBezTo>
                  <a:cubicBezTo>
                    <a:pt x="21465" y="9294"/>
                    <a:pt x="20926" y="9307"/>
                    <a:pt x="20388" y="9337"/>
                  </a:cubicBezTo>
                  <a:cubicBezTo>
                    <a:pt x="20372" y="9299"/>
                    <a:pt x="20351" y="9263"/>
                    <a:pt x="20326" y="9230"/>
                  </a:cubicBezTo>
                  <a:cubicBezTo>
                    <a:pt x="20326" y="9224"/>
                    <a:pt x="20330" y="9219"/>
                    <a:pt x="20331" y="9213"/>
                  </a:cubicBezTo>
                  <a:cubicBezTo>
                    <a:pt x="20417" y="8231"/>
                    <a:pt x="20464" y="7249"/>
                    <a:pt x="20478" y="6263"/>
                  </a:cubicBezTo>
                  <a:cubicBezTo>
                    <a:pt x="20479" y="6180"/>
                    <a:pt x="20412" y="6114"/>
                    <a:pt x="20332" y="6114"/>
                  </a:cubicBezTo>
                  <a:cubicBezTo>
                    <a:pt x="20322" y="6114"/>
                    <a:pt x="20312" y="6115"/>
                    <a:pt x="20301" y="6117"/>
                  </a:cubicBezTo>
                  <a:cubicBezTo>
                    <a:pt x="19943" y="6195"/>
                    <a:pt x="19572" y="6267"/>
                    <a:pt x="19204" y="6267"/>
                  </a:cubicBezTo>
                  <a:cubicBezTo>
                    <a:pt x="18989" y="6267"/>
                    <a:pt x="18775" y="6243"/>
                    <a:pt x="18565" y="6180"/>
                  </a:cubicBezTo>
                  <a:cubicBezTo>
                    <a:pt x="17861" y="5972"/>
                    <a:pt x="17359" y="5201"/>
                    <a:pt x="17776" y="4504"/>
                  </a:cubicBezTo>
                  <a:cubicBezTo>
                    <a:pt x="18085" y="3986"/>
                    <a:pt x="18912" y="3556"/>
                    <a:pt x="19634" y="3556"/>
                  </a:cubicBezTo>
                  <a:cubicBezTo>
                    <a:pt x="20048" y="3556"/>
                    <a:pt x="20427" y="3697"/>
                    <a:pt x="20656" y="4042"/>
                  </a:cubicBezTo>
                  <a:cubicBezTo>
                    <a:pt x="20687" y="4090"/>
                    <a:pt x="20741" y="4114"/>
                    <a:pt x="20792" y="4114"/>
                  </a:cubicBezTo>
                  <a:cubicBezTo>
                    <a:pt x="20862" y="4114"/>
                    <a:pt x="20928" y="4070"/>
                    <a:pt x="20928" y="3980"/>
                  </a:cubicBezTo>
                  <a:lnTo>
                    <a:pt x="20928" y="168"/>
                  </a:lnTo>
                  <a:cubicBezTo>
                    <a:pt x="20927" y="88"/>
                    <a:pt x="20870" y="21"/>
                    <a:pt x="20789" y="16"/>
                  </a:cubicBezTo>
                  <a:cubicBezTo>
                    <a:pt x="20569" y="6"/>
                    <a:pt x="20349" y="1"/>
                    <a:pt x="201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a:off x="7484943" y="1906063"/>
              <a:ext cx="670820" cy="476911"/>
            </a:xfrm>
            <a:custGeom>
              <a:rect b="b" l="l" r="r" t="t"/>
              <a:pathLst>
                <a:path extrusionOk="0" h="8463" w="11904">
                  <a:moveTo>
                    <a:pt x="1078" y="1"/>
                  </a:moveTo>
                  <a:cubicBezTo>
                    <a:pt x="746" y="1"/>
                    <a:pt x="414" y="2"/>
                    <a:pt x="82" y="4"/>
                  </a:cubicBezTo>
                  <a:cubicBezTo>
                    <a:pt x="100" y="243"/>
                    <a:pt x="57" y="513"/>
                    <a:pt x="53" y="690"/>
                  </a:cubicBezTo>
                  <a:cubicBezTo>
                    <a:pt x="48" y="1277"/>
                    <a:pt x="51" y="1868"/>
                    <a:pt x="29" y="2456"/>
                  </a:cubicBezTo>
                  <a:cubicBezTo>
                    <a:pt x="28" y="2488"/>
                    <a:pt x="16" y="2514"/>
                    <a:pt x="0" y="2534"/>
                  </a:cubicBezTo>
                  <a:cubicBezTo>
                    <a:pt x="360" y="2323"/>
                    <a:pt x="801" y="2218"/>
                    <a:pt x="1245" y="2218"/>
                  </a:cubicBezTo>
                  <a:cubicBezTo>
                    <a:pt x="2337" y="2218"/>
                    <a:pt x="3447" y="2851"/>
                    <a:pt x="3411" y="4076"/>
                  </a:cubicBezTo>
                  <a:cubicBezTo>
                    <a:pt x="3382" y="5077"/>
                    <a:pt x="2394" y="5650"/>
                    <a:pt x="1444" y="5650"/>
                  </a:cubicBezTo>
                  <a:cubicBezTo>
                    <a:pt x="1050" y="5650"/>
                    <a:pt x="663" y="5552"/>
                    <a:pt x="353" y="5345"/>
                  </a:cubicBezTo>
                  <a:lnTo>
                    <a:pt x="353" y="5345"/>
                  </a:lnTo>
                  <a:cubicBezTo>
                    <a:pt x="602" y="6286"/>
                    <a:pt x="578" y="7280"/>
                    <a:pt x="411" y="8232"/>
                  </a:cubicBezTo>
                  <a:cubicBezTo>
                    <a:pt x="1397" y="8292"/>
                    <a:pt x="2384" y="8322"/>
                    <a:pt x="3370" y="8323"/>
                  </a:cubicBezTo>
                  <a:cubicBezTo>
                    <a:pt x="2835" y="7238"/>
                    <a:pt x="3294" y="5606"/>
                    <a:pt x="4679" y="5529"/>
                  </a:cubicBezTo>
                  <a:cubicBezTo>
                    <a:pt x="4708" y="5527"/>
                    <a:pt x="4737" y="5527"/>
                    <a:pt x="4767" y="5527"/>
                  </a:cubicBezTo>
                  <a:cubicBezTo>
                    <a:pt x="5347" y="5527"/>
                    <a:pt x="5946" y="5835"/>
                    <a:pt x="6263" y="6321"/>
                  </a:cubicBezTo>
                  <a:cubicBezTo>
                    <a:pt x="6702" y="7000"/>
                    <a:pt x="6418" y="7716"/>
                    <a:pt x="6053" y="8350"/>
                  </a:cubicBezTo>
                  <a:cubicBezTo>
                    <a:pt x="6450" y="8365"/>
                    <a:pt x="6846" y="8380"/>
                    <a:pt x="7241" y="8395"/>
                  </a:cubicBezTo>
                  <a:cubicBezTo>
                    <a:pt x="7416" y="8401"/>
                    <a:pt x="7752" y="8462"/>
                    <a:pt x="8032" y="8462"/>
                  </a:cubicBezTo>
                  <a:cubicBezTo>
                    <a:pt x="8206" y="8462"/>
                    <a:pt x="8359" y="8439"/>
                    <a:pt x="8439" y="8364"/>
                  </a:cubicBezTo>
                  <a:cubicBezTo>
                    <a:pt x="8642" y="8177"/>
                    <a:pt x="8555" y="7405"/>
                    <a:pt x="8576" y="7102"/>
                  </a:cubicBezTo>
                  <a:cubicBezTo>
                    <a:pt x="8602" y="6705"/>
                    <a:pt x="8637" y="6309"/>
                    <a:pt x="8677" y="5915"/>
                  </a:cubicBezTo>
                  <a:cubicBezTo>
                    <a:pt x="8685" y="5838"/>
                    <a:pt x="8752" y="5774"/>
                    <a:pt x="8825" y="5774"/>
                  </a:cubicBezTo>
                  <a:cubicBezTo>
                    <a:pt x="8850" y="5774"/>
                    <a:pt x="8876" y="5781"/>
                    <a:pt x="8900" y="5798"/>
                  </a:cubicBezTo>
                  <a:cubicBezTo>
                    <a:pt x="9259" y="6048"/>
                    <a:pt x="9675" y="6168"/>
                    <a:pt x="10079" y="6168"/>
                  </a:cubicBezTo>
                  <a:cubicBezTo>
                    <a:pt x="10973" y="6168"/>
                    <a:pt x="11810" y="5582"/>
                    <a:pt x="11859" y="4522"/>
                  </a:cubicBezTo>
                  <a:cubicBezTo>
                    <a:pt x="11904" y="3488"/>
                    <a:pt x="11090" y="2814"/>
                    <a:pt x="10225" y="2814"/>
                  </a:cubicBezTo>
                  <a:cubicBezTo>
                    <a:pt x="9834" y="2814"/>
                    <a:pt x="9433" y="2952"/>
                    <a:pt x="9096" y="3255"/>
                  </a:cubicBezTo>
                  <a:cubicBezTo>
                    <a:pt x="9068" y="3281"/>
                    <a:pt x="9035" y="3293"/>
                    <a:pt x="9003" y="3293"/>
                  </a:cubicBezTo>
                  <a:cubicBezTo>
                    <a:pt x="8927" y="3293"/>
                    <a:pt x="8855" y="3228"/>
                    <a:pt x="8853" y="3139"/>
                  </a:cubicBezTo>
                  <a:cubicBezTo>
                    <a:pt x="8842" y="2551"/>
                    <a:pt x="8847" y="1964"/>
                    <a:pt x="8878" y="1378"/>
                  </a:cubicBezTo>
                  <a:cubicBezTo>
                    <a:pt x="8899" y="1042"/>
                    <a:pt x="9128" y="317"/>
                    <a:pt x="8831" y="95"/>
                  </a:cubicBezTo>
                  <a:cubicBezTo>
                    <a:pt x="8763" y="43"/>
                    <a:pt x="8602" y="26"/>
                    <a:pt x="8408" y="26"/>
                  </a:cubicBezTo>
                  <a:cubicBezTo>
                    <a:pt x="8000" y="26"/>
                    <a:pt x="7441" y="103"/>
                    <a:pt x="7264" y="104"/>
                  </a:cubicBezTo>
                  <a:cubicBezTo>
                    <a:pt x="6844" y="108"/>
                    <a:pt x="6424" y="110"/>
                    <a:pt x="6003" y="112"/>
                  </a:cubicBezTo>
                  <a:cubicBezTo>
                    <a:pt x="6689" y="1135"/>
                    <a:pt x="6105" y="2649"/>
                    <a:pt x="4753" y="2649"/>
                  </a:cubicBezTo>
                  <a:cubicBezTo>
                    <a:pt x="4729" y="2649"/>
                    <a:pt x="4705" y="2648"/>
                    <a:pt x="4681" y="2647"/>
                  </a:cubicBezTo>
                  <a:cubicBezTo>
                    <a:pt x="3289" y="2596"/>
                    <a:pt x="2763" y="1042"/>
                    <a:pt x="3519" y="44"/>
                  </a:cubicBezTo>
                  <a:cubicBezTo>
                    <a:pt x="2705" y="10"/>
                    <a:pt x="1892" y="1"/>
                    <a:pt x="10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2"/>
            <p:cNvSpPr/>
            <p:nvPr/>
          </p:nvSpPr>
          <p:spPr>
            <a:xfrm>
              <a:off x="7502863" y="2233697"/>
              <a:ext cx="511906" cy="853459"/>
            </a:xfrm>
            <a:custGeom>
              <a:rect b="b" l="l" r="r" t="t"/>
              <a:pathLst>
                <a:path extrusionOk="0" h="15145" w="9084">
                  <a:moveTo>
                    <a:pt x="4444" y="0"/>
                  </a:moveTo>
                  <a:cubicBezTo>
                    <a:pt x="4363" y="0"/>
                    <a:pt x="4282" y="8"/>
                    <a:pt x="4203" y="23"/>
                  </a:cubicBezTo>
                  <a:cubicBezTo>
                    <a:pt x="3037" y="252"/>
                    <a:pt x="2872" y="1751"/>
                    <a:pt x="3433" y="2584"/>
                  </a:cubicBezTo>
                  <a:cubicBezTo>
                    <a:pt x="3497" y="2682"/>
                    <a:pt x="3398" y="2796"/>
                    <a:pt x="3298" y="2797"/>
                  </a:cubicBezTo>
                  <a:cubicBezTo>
                    <a:pt x="3215" y="2797"/>
                    <a:pt x="3133" y="2798"/>
                    <a:pt x="3050" y="2798"/>
                  </a:cubicBezTo>
                  <a:cubicBezTo>
                    <a:pt x="2035" y="2798"/>
                    <a:pt x="1021" y="2768"/>
                    <a:pt x="7" y="2703"/>
                  </a:cubicBezTo>
                  <a:cubicBezTo>
                    <a:pt x="6" y="2703"/>
                    <a:pt x="2" y="2702"/>
                    <a:pt x="1" y="2702"/>
                  </a:cubicBezTo>
                  <a:lnTo>
                    <a:pt x="1" y="2702"/>
                  </a:lnTo>
                  <a:cubicBezTo>
                    <a:pt x="2" y="2710"/>
                    <a:pt x="4" y="2717"/>
                    <a:pt x="6" y="2727"/>
                  </a:cubicBezTo>
                  <a:cubicBezTo>
                    <a:pt x="55" y="3809"/>
                    <a:pt x="54" y="4893"/>
                    <a:pt x="21" y="5977"/>
                  </a:cubicBezTo>
                  <a:cubicBezTo>
                    <a:pt x="555" y="5652"/>
                    <a:pt x="1175" y="5349"/>
                    <a:pt x="1796" y="5349"/>
                  </a:cubicBezTo>
                  <a:cubicBezTo>
                    <a:pt x="2046" y="5349"/>
                    <a:pt x="2296" y="5398"/>
                    <a:pt x="2541" y="5515"/>
                  </a:cubicBezTo>
                  <a:cubicBezTo>
                    <a:pt x="3254" y="5853"/>
                    <a:pt x="3850" y="6795"/>
                    <a:pt x="3816" y="7591"/>
                  </a:cubicBezTo>
                  <a:cubicBezTo>
                    <a:pt x="3768" y="8710"/>
                    <a:pt x="2813" y="9187"/>
                    <a:pt x="1816" y="9187"/>
                  </a:cubicBezTo>
                  <a:cubicBezTo>
                    <a:pt x="1239" y="9187"/>
                    <a:pt x="647" y="9028"/>
                    <a:pt x="209" y="8740"/>
                  </a:cubicBezTo>
                  <a:lnTo>
                    <a:pt x="209" y="8740"/>
                  </a:lnTo>
                  <a:lnTo>
                    <a:pt x="408" y="11790"/>
                  </a:lnTo>
                  <a:cubicBezTo>
                    <a:pt x="1482" y="11743"/>
                    <a:pt x="2556" y="11705"/>
                    <a:pt x="3629" y="11662"/>
                  </a:cubicBezTo>
                  <a:cubicBezTo>
                    <a:pt x="3630" y="11662"/>
                    <a:pt x="3631" y="11662"/>
                    <a:pt x="3632" y="11662"/>
                  </a:cubicBezTo>
                  <a:cubicBezTo>
                    <a:pt x="3756" y="11662"/>
                    <a:pt x="3807" y="11831"/>
                    <a:pt x="3721" y="11908"/>
                  </a:cubicBezTo>
                  <a:cubicBezTo>
                    <a:pt x="2521" y="12975"/>
                    <a:pt x="3045" y="15047"/>
                    <a:pt x="4739" y="15141"/>
                  </a:cubicBezTo>
                  <a:cubicBezTo>
                    <a:pt x="4779" y="15143"/>
                    <a:pt x="4818" y="15144"/>
                    <a:pt x="4857" y="15144"/>
                  </a:cubicBezTo>
                  <a:cubicBezTo>
                    <a:pt x="6475" y="15144"/>
                    <a:pt x="7161" y="13207"/>
                    <a:pt x="6108" y="12044"/>
                  </a:cubicBezTo>
                  <a:cubicBezTo>
                    <a:pt x="6042" y="11969"/>
                    <a:pt x="6069" y="11816"/>
                    <a:pt x="6182" y="11804"/>
                  </a:cubicBezTo>
                  <a:cubicBezTo>
                    <a:pt x="6666" y="11749"/>
                    <a:pt x="7149" y="11711"/>
                    <a:pt x="7636" y="11706"/>
                  </a:cubicBezTo>
                  <a:cubicBezTo>
                    <a:pt x="7639" y="11706"/>
                    <a:pt x="7643" y="11706"/>
                    <a:pt x="7647" y="11706"/>
                  </a:cubicBezTo>
                  <a:cubicBezTo>
                    <a:pt x="7841" y="11706"/>
                    <a:pt x="8145" y="11765"/>
                    <a:pt x="8414" y="11765"/>
                  </a:cubicBezTo>
                  <a:cubicBezTo>
                    <a:pt x="8626" y="11765"/>
                    <a:pt x="8816" y="11729"/>
                    <a:pt x="8914" y="11598"/>
                  </a:cubicBezTo>
                  <a:cubicBezTo>
                    <a:pt x="9084" y="11373"/>
                    <a:pt x="8958" y="10332"/>
                    <a:pt x="8967" y="10056"/>
                  </a:cubicBezTo>
                  <a:cubicBezTo>
                    <a:pt x="8986" y="9541"/>
                    <a:pt x="9002" y="9027"/>
                    <a:pt x="9021" y="8512"/>
                  </a:cubicBezTo>
                  <a:cubicBezTo>
                    <a:pt x="9022" y="8493"/>
                    <a:pt x="9026" y="8479"/>
                    <a:pt x="9031" y="8467"/>
                  </a:cubicBezTo>
                  <a:lnTo>
                    <a:pt x="9031" y="8467"/>
                  </a:lnTo>
                  <a:cubicBezTo>
                    <a:pt x="8662" y="8785"/>
                    <a:pt x="8231" y="8928"/>
                    <a:pt x="7804" y="8928"/>
                  </a:cubicBezTo>
                  <a:cubicBezTo>
                    <a:pt x="6885" y="8928"/>
                    <a:pt x="5984" y="8266"/>
                    <a:pt x="5752" y="7255"/>
                  </a:cubicBezTo>
                  <a:cubicBezTo>
                    <a:pt x="5586" y="6533"/>
                    <a:pt x="5796" y="5807"/>
                    <a:pt x="6445" y="5408"/>
                  </a:cubicBezTo>
                  <a:cubicBezTo>
                    <a:pt x="6775" y="5206"/>
                    <a:pt x="7129" y="5127"/>
                    <a:pt x="7488" y="5127"/>
                  </a:cubicBezTo>
                  <a:cubicBezTo>
                    <a:pt x="7929" y="5127"/>
                    <a:pt x="8379" y="5246"/>
                    <a:pt x="8800" y="5402"/>
                  </a:cubicBezTo>
                  <a:cubicBezTo>
                    <a:pt x="8666" y="4563"/>
                    <a:pt x="8476" y="3737"/>
                    <a:pt x="8226" y="2922"/>
                  </a:cubicBezTo>
                  <a:lnTo>
                    <a:pt x="5480" y="2816"/>
                  </a:lnTo>
                  <a:cubicBezTo>
                    <a:pt x="5369" y="2810"/>
                    <a:pt x="5308" y="2686"/>
                    <a:pt x="5365" y="2591"/>
                  </a:cubicBezTo>
                  <a:cubicBezTo>
                    <a:pt x="5744" y="1972"/>
                    <a:pt x="6158" y="1177"/>
                    <a:pt x="5597" y="526"/>
                  </a:cubicBezTo>
                  <a:cubicBezTo>
                    <a:pt x="5322" y="207"/>
                    <a:pt x="4874" y="0"/>
                    <a:pt x="44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6821620" y="2214143"/>
              <a:ext cx="888397" cy="686993"/>
            </a:xfrm>
            <a:custGeom>
              <a:rect b="b" l="l" r="r" t="t"/>
              <a:pathLst>
                <a:path extrusionOk="0" h="12191" w="15765">
                  <a:moveTo>
                    <a:pt x="8183" y="0"/>
                  </a:moveTo>
                  <a:cubicBezTo>
                    <a:pt x="8085" y="0"/>
                    <a:pt x="7984" y="11"/>
                    <a:pt x="7882" y="34"/>
                  </a:cubicBezTo>
                  <a:cubicBezTo>
                    <a:pt x="6621" y="321"/>
                    <a:pt x="6476" y="1708"/>
                    <a:pt x="6791" y="2754"/>
                  </a:cubicBezTo>
                  <a:cubicBezTo>
                    <a:pt x="6809" y="2778"/>
                    <a:pt x="6817" y="2806"/>
                    <a:pt x="6817" y="2837"/>
                  </a:cubicBezTo>
                  <a:cubicBezTo>
                    <a:pt x="6819" y="2844"/>
                    <a:pt x="6820" y="2850"/>
                    <a:pt x="6821" y="2855"/>
                  </a:cubicBezTo>
                  <a:cubicBezTo>
                    <a:pt x="6842" y="2921"/>
                    <a:pt x="6791" y="2968"/>
                    <a:pt x="6737" y="2978"/>
                  </a:cubicBezTo>
                  <a:cubicBezTo>
                    <a:pt x="6718" y="2988"/>
                    <a:pt x="6697" y="2994"/>
                    <a:pt x="6672" y="2995"/>
                  </a:cubicBezTo>
                  <a:cubicBezTo>
                    <a:pt x="5962" y="3039"/>
                    <a:pt x="5252" y="3061"/>
                    <a:pt x="4541" y="3061"/>
                  </a:cubicBezTo>
                  <a:cubicBezTo>
                    <a:pt x="4166" y="3061"/>
                    <a:pt x="3791" y="3055"/>
                    <a:pt x="3415" y="3042"/>
                  </a:cubicBezTo>
                  <a:lnTo>
                    <a:pt x="3415" y="3042"/>
                  </a:lnTo>
                  <a:cubicBezTo>
                    <a:pt x="3524" y="4150"/>
                    <a:pt x="3494" y="5264"/>
                    <a:pt x="3408" y="6372"/>
                  </a:cubicBezTo>
                  <a:cubicBezTo>
                    <a:pt x="3403" y="6440"/>
                    <a:pt x="3344" y="6493"/>
                    <a:pt x="3281" y="6493"/>
                  </a:cubicBezTo>
                  <a:cubicBezTo>
                    <a:pt x="3259" y="6493"/>
                    <a:pt x="3236" y="6486"/>
                    <a:pt x="3215" y="6472"/>
                  </a:cubicBezTo>
                  <a:cubicBezTo>
                    <a:pt x="2825" y="6213"/>
                    <a:pt x="2334" y="6078"/>
                    <a:pt x="1856" y="6078"/>
                  </a:cubicBezTo>
                  <a:cubicBezTo>
                    <a:pt x="901" y="6078"/>
                    <a:pt x="0" y="6619"/>
                    <a:pt x="71" y="7790"/>
                  </a:cubicBezTo>
                  <a:cubicBezTo>
                    <a:pt x="135" y="8825"/>
                    <a:pt x="889" y="9246"/>
                    <a:pt x="1716" y="9246"/>
                  </a:cubicBezTo>
                  <a:cubicBezTo>
                    <a:pt x="2326" y="9246"/>
                    <a:pt x="2975" y="9017"/>
                    <a:pt x="3415" y="8636"/>
                  </a:cubicBezTo>
                  <a:cubicBezTo>
                    <a:pt x="3441" y="8613"/>
                    <a:pt x="3476" y="8602"/>
                    <a:pt x="3511" y="8602"/>
                  </a:cubicBezTo>
                  <a:cubicBezTo>
                    <a:pt x="3590" y="8602"/>
                    <a:pt x="3670" y="8657"/>
                    <a:pt x="3658" y="8749"/>
                  </a:cubicBezTo>
                  <a:cubicBezTo>
                    <a:pt x="3581" y="9309"/>
                    <a:pt x="3513" y="9871"/>
                    <a:pt x="3459" y="10435"/>
                  </a:cubicBezTo>
                  <a:cubicBezTo>
                    <a:pt x="3429" y="10765"/>
                    <a:pt x="3207" y="11658"/>
                    <a:pt x="3433" y="11904"/>
                  </a:cubicBezTo>
                  <a:cubicBezTo>
                    <a:pt x="3549" y="12029"/>
                    <a:pt x="3864" y="12060"/>
                    <a:pt x="4196" y="12060"/>
                  </a:cubicBezTo>
                  <a:cubicBezTo>
                    <a:pt x="4514" y="12060"/>
                    <a:pt x="4847" y="12032"/>
                    <a:pt x="5038" y="12032"/>
                  </a:cubicBezTo>
                  <a:cubicBezTo>
                    <a:pt x="5052" y="12032"/>
                    <a:pt x="5065" y="12032"/>
                    <a:pt x="5077" y="12033"/>
                  </a:cubicBezTo>
                  <a:cubicBezTo>
                    <a:pt x="5473" y="12044"/>
                    <a:pt x="5871" y="12055"/>
                    <a:pt x="6267" y="12065"/>
                  </a:cubicBezTo>
                  <a:cubicBezTo>
                    <a:pt x="5489" y="11131"/>
                    <a:pt x="5693" y="9437"/>
                    <a:pt x="7000" y="9064"/>
                  </a:cubicBezTo>
                  <a:cubicBezTo>
                    <a:pt x="7148" y="9022"/>
                    <a:pt x="7299" y="9002"/>
                    <a:pt x="7451" y="9002"/>
                  </a:cubicBezTo>
                  <a:cubicBezTo>
                    <a:pt x="8015" y="9002"/>
                    <a:pt x="8580" y="9276"/>
                    <a:pt x="8951" y="9696"/>
                  </a:cubicBezTo>
                  <a:cubicBezTo>
                    <a:pt x="9586" y="10416"/>
                    <a:pt x="9372" y="11219"/>
                    <a:pt x="9108" y="12039"/>
                  </a:cubicBezTo>
                  <a:cubicBezTo>
                    <a:pt x="9622" y="12060"/>
                    <a:pt x="10132" y="12081"/>
                    <a:pt x="10645" y="12104"/>
                  </a:cubicBezTo>
                  <a:cubicBezTo>
                    <a:pt x="10846" y="12111"/>
                    <a:pt x="11296" y="12190"/>
                    <a:pt x="11656" y="12190"/>
                  </a:cubicBezTo>
                  <a:cubicBezTo>
                    <a:pt x="11868" y="12190"/>
                    <a:pt x="12048" y="12163"/>
                    <a:pt x="12128" y="12078"/>
                  </a:cubicBezTo>
                  <a:cubicBezTo>
                    <a:pt x="12357" y="11836"/>
                    <a:pt x="12119" y="10758"/>
                    <a:pt x="12097" y="10413"/>
                  </a:cubicBezTo>
                  <a:cubicBezTo>
                    <a:pt x="12062" y="9884"/>
                    <a:pt x="12029" y="9358"/>
                    <a:pt x="11994" y="8829"/>
                  </a:cubicBezTo>
                  <a:cubicBezTo>
                    <a:pt x="11988" y="8739"/>
                    <a:pt x="12053" y="8696"/>
                    <a:pt x="12122" y="8696"/>
                  </a:cubicBezTo>
                  <a:cubicBezTo>
                    <a:pt x="12196" y="8696"/>
                    <a:pt x="12276" y="8745"/>
                    <a:pt x="12283" y="8840"/>
                  </a:cubicBezTo>
                  <a:cubicBezTo>
                    <a:pt x="12727" y="9130"/>
                    <a:pt x="13198" y="9300"/>
                    <a:pt x="13719" y="9300"/>
                  </a:cubicBezTo>
                  <a:cubicBezTo>
                    <a:pt x="13826" y="9300"/>
                    <a:pt x="13934" y="9293"/>
                    <a:pt x="14045" y="9278"/>
                  </a:cubicBezTo>
                  <a:cubicBezTo>
                    <a:pt x="14924" y="9162"/>
                    <a:pt x="15764" y="8571"/>
                    <a:pt x="15540" y="7582"/>
                  </a:cubicBezTo>
                  <a:cubicBezTo>
                    <a:pt x="15355" y="6774"/>
                    <a:pt x="14769" y="5991"/>
                    <a:pt x="13869" y="5991"/>
                  </a:cubicBezTo>
                  <a:cubicBezTo>
                    <a:pt x="13858" y="5991"/>
                    <a:pt x="13847" y="5991"/>
                    <a:pt x="13836" y="5992"/>
                  </a:cubicBezTo>
                  <a:cubicBezTo>
                    <a:pt x="13178" y="6003"/>
                    <a:pt x="12568" y="6377"/>
                    <a:pt x="12029" y="6722"/>
                  </a:cubicBezTo>
                  <a:cubicBezTo>
                    <a:pt x="12008" y="6735"/>
                    <a:pt x="11985" y="6741"/>
                    <a:pt x="11963" y="6741"/>
                  </a:cubicBezTo>
                  <a:cubicBezTo>
                    <a:pt x="11886" y="6741"/>
                    <a:pt x="11814" y="6668"/>
                    <a:pt x="11817" y="6587"/>
                  </a:cubicBezTo>
                  <a:cubicBezTo>
                    <a:pt x="11859" y="5413"/>
                    <a:pt x="11853" y="4242"/>
                    <a:pt x="11813" y="3067"/>
                  </a:cubicBezTo>
                  <a:cubicBezTo>
                    <a:pt x="11810" y="2976"/>
                    <a:pt x="11874" y="2936"/>
                    <a:pt x="11942" y="2936"/>
                  </a:cubicBezTo>
                  <a:cubicBezTo>
                    <a:pt x="11951" y="2936"/>
                    <a:pt x="11960" y="2937"/>
                    <a:pt x="11969" y="2938"/>
                  </a:cubicBezTo>
                  <a:cubicBezTo>
                    <a:pt x="11967" y="2924"/>
                    <a:pt x="11964" y="2907"/>
                    <a:pt x="11967" y="2893"/>
                  </a:cubicBezTo>
                  <a:lnTo>
                    <a:pt x="11967" y="2893"/>
                  </a:lnTo>
                  <a:cubicBezTo>
                    <a:pt x="11393" y="2976"/>
                    <a:pt x="10775" y="3062"/>
                    <a:pt x="10174" y="3062"/>
                  </a:cubicBezTo>
                  <a:cubicBezTo>
                    <a:pt x="9881" y="3062"/>
                    <a:pt x="9593" y="3042"/>
                    <a:pt x="9314" y="2991"/>
                  </a:cubicBezTo>
                  <a:cubicBezTo>
                    <a:pt x="9289" y="3026"/>
                    <a:pt x="9255" y="3041"/>
                    <a:pt x="9220" y="3041"/>
                  </a:cubicBezTo>
                  <a:cubicBezTo>
                    <a:pt x="9126" y="3041"/>
                    <a:pt x="9026" y="2931"/>
                    <a:pt x="9084" y="2816"/>
                  </a:cubicBezTo>
                  <a:cubicBezTo>
                    <a:pt x="9396" y="2191"/>
                    <a:pt x="9624" y="1453"/>
                    <a:pt x="9326" y="775"/>
                  </a:cubicBezTo>
                  <a:cubicBezTo>
                    <a:pt x="9114" y="285"/>
                    <a:pt x="8681" y="0"/>
                    <a:pt x="8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a:off x="7007188" y="1888030"/>
              <a:ext cx="657803" cy="483166"/>
            </a:xfrm>
            <a:custGeom>
              <a:rect b="b" l="l" r="r" t="t"/>
              <a:pathLst>
                <a:path extrusionOk="0" h="8574" w="11673">
                  <a:moveTo>
                    <a:pt x="2640" y="11"/>
                  </a:moveTo>
                  <a:lnTo>
                    <a:pt x="2640" y="11"/>
                  </a:lnTo>
                  <a:cubicBezTo>
                    <a:pt x="2211" y="16"/>
                    <a:pt x="1780" y="10"/>
                    <a:pt x="1349" y="36"/>
                  </a:cubicBezTo>
                  <a:cubicBezTo>
                    <a:pt x="1060" y="56"/>
                    <a:pt x="290" y="0"/>
                    <a:pt x="133" y="326"/>
                  </a:cubicBezTo>
                  <a:cubicBezTo>
                    <a:pt x="1" y="601"/>
                    <a:pt x="139" y="1263"/>
                    <a:pt x="157" y="1561"/>
                  </a:cubicBezTo>
                  <a:cubicBezTo>
                    <a:pt x="183" y="1969"/>
                    <a:pt x="241" y="2373"/>
                    <a:pt x="252" y="2780"/>
                  </a:cubicBezTo>
                  <a:cubicBezTo>
                    <a:pt x="547" y="2679"/>
                    <a:pt x="868" y="2627"/>
                    <a:pt x="1186" y="2627"/>
                  </a:cubicBezTo>
                  <a:cubicBezTo>
                    <a:pt x="2224" y="2627"/>
                    <a:pt x="3241" y="3178"/>
                    <a:pt x="3308" y="4365"/>
                  </a:cubicBezTo>
                  <a:cubicBezTo>
                    <a:pt x="3373" y="5477"/>
                    <a:pt x="2486" y="5944"/>
                    <a:pt x="1549" y="5944"/>
                  </a:cubicBezTo>
                  <a:cubicBezTo>
                    <a:pt x="1108" y="5944"/>
                    <a:pt x="657" y="5840"/>
                    <a:pt x="289" y="5652"/>
                  </a:cubicBezTo>
                  <a:lnTo>
                    <a:pt x="289" y="5652"/>
                  </a:lnTo>
                  <a:cubicBezTo>
                    <a:pt x="326" y="6612"/>
                    <a:pt x="253" y="7582"/>
                    <a:pt x="216" y="8542"/>
                  </a:cubicBezTo>
                  <a:cubicBezTo>
                    <a:pt x="557" y="8551"/>
                    <a:pt x="897" y="8556"/>
                    <a:pt x="1238" y="8556"/>
                  </a:cubicBezTo>
                  <a:cubicBezTo>
                    <a:pt x="1906" y="8556"/>
                    <a:pt x="2575" y="8538"/>
                    <a:pt x="3244" y="8499"/>
                  </a:cubicBezTo>
                  <a:cubicBezTo>
                    <a:pt x="2794" y="7255"/>
                    <a:pt x="3254" y="5614"/>
                    <a:pt x="4776" y="5498"/>
                  </a:cubicBezTo>
                  <a:cubicBezTo>
                    <a:pt x="4816" y="5495"/>
                    <a:pt x="4857" y="5493"/>
                    <a:pt x="4897" y="5493"/>
                  </a:cubicBezTo>
                  <a:cubicBezTo>
                    <a:pt x="5511" y="5493"/>
                    <a:pt x="6030" y="5859"/>
                    <a:pt x="6285" y="6422"/>
                  </a:cubicBezTo>
                  <a:cubicBezTo>
                    <a:pt x="6606" y="7133"/>
                    <a:pt x="6427" y="7895"/>
                    <a:pt x="6119" y="8573"/>
                  </a:cubicBezTo>
                  <a:cubicBezTo>
                    <a:pt x="6457" y="8543"/>
                    <a:pt x="6799" y="8551"/>
                    <a:pt x="7139" y="8535"/>
                  </a:cubicBezTo>
                  <a:cubicBezTo>
                    <a:pt x="7365" y="8525"/>
                    <a:pt x="7592" y="8508"/>
                    <a:pt x="7816" y="8489"/>
                  </a:cubicBezTo>
                  <a:cubicBezTo>
                    <a:pt x="7967" y="8473"/>
                    <a:pt x="8357" y="8507"/>
                    <a:pt x="8488" y="8414"/>
                  </a:cubicBezTo>
                  <a:cubicBezTo>
                    <a:pt x="8813" y="8180"/>
                    <a:pt x="8735" y="7403"/>
                    <a:pt x="8726" y="7061"/>
                  </a:cubicBezTo>
                  <a:cubicBezTo>
                    <a:pt x="8715" y="6583"/>
                    <a:pt x="8632" y="6118"/>
                    <a:pt x="8553" y="5649"/>
                  </a:cubicBezTo>
                  <a:cubicBezTo>
                    <a:pt x="8539" y="5567"/>
                    <a:pt x="8592" y="5512"/>
                    <a:pt x="8653" y="5495"/>
                  </a:cubicBezTo>
                  <a:cubicBezTo>
                    <a:pt x="8649" y="5439"/>
                    <a:pt x="8706" y="5384"/>
                    <a:pt x="8767" y="5384"/>
                  </a:cubicBezTo>
                  <a:cubicBezTo>
                    <a:pt x="8784" y="5384"/>
                    <a:pt x="8801" y="5388"/>
                    <a:pt x="8817" y="5397"/>
                  </a:cubicBezTo>
                  <a:cubicBezTo>
                    <a:pt x="9120" y="5570"/>
                    <a:pt x="9518" y="5662"/>
                    <a:pt x="9918" y="5662"/>
                  </a:cubicBezTo>
                  <a:cubicBezTo>
                    <a:pt x="10791" y="5662"/>
                    <a:pt x="11673" y="5225"/>
                    <a:pt x="11587" y="4234"/>
                  </a:cubicBezTo>
                  <a:cubicBezTo>
                    <a:pt x="11500" y="3231"/>
                    <a:pt x="10659" y="2848"/>
                    <a:pt x="9794" y="2848"/>
                  </a:cubicBezTo>
                  <a:cubicBezTo>
                    <a:pt x="9358" y="2848"/>
                    <a:pt x="8916" y="2945"/>
                    <a:pt x="8561" y="3109"/>
                  </a:cubicBezTo>
                  <a:cubicBezTo>
                    <a:pt x="8539" y="3120"/>
                    <a:pt x="8518" y="3124"/>
                    <a:pt x="8499" y="3124"/>
                  </a:cubicBezTo>
                  <a:cubicBezTo>
                    <a:pt x="8390" y="3124"/>
                    <a:pt x="8327" y="2982"/>
                    <a:pt x="8410" y="2899"/>
                  </a:cubicBezTo>
                  <a:lnTo>
                    <a:pt x="8410" y="2899"/>
                  </a:lnTo>
                  <a:cubicBezTo>
                    <a:pt x="8397" y="2903"/>
                    <a:pt x="8382" y="2905"/>
                    <a:pt x="8368" y="2905"/>
                  </a:cubicBezTo>
                  <a:cubicBezTo>
                    <a:pt x="8299" y="2905"/>
                    <a:pt x="8227" y="2858"/>
                    <a:pt x="8227" y="2766"/>
                  </a:cubicBezTo>
                  <a:cubicBezTo>
                    <a:pt x="8222" y="2349"/>
                    <a:pt x="8229" y="1933"/>
                    <a:pt x="8234" y="1519"/>
                  </a:cubicBezTo>
                  <a:cubicBezTo>
                    <a:pt x="8235" y="1309"/>
                    <a:pt x="8238" y="1103"/>
                    <a:pt x="8239" y="895"/>
                  </a:cubicBezTo>
                  <a:cubicBezTo>
                    <a:pt x="8240" y="760"/>
                    <a:pt x="8302" y="451"/>
                    <a:pt x="8256" y="302"/>
                  </a:cubicBezTo>
                  <a:cubicBezTo>
                    <a:pt x="8233" y="283"/>
                    <a:pt x="8220" y="255"/>
                    <a:pt x="8218" y="224"/>
                  </a:cubicBezTo>
                  <a:cubicBezTo>
                    <a:pt x="8090" y="52"/>
                    <a:pt x="7789" y="17"/>
                    <a:pt x="7498" y="17"/>
                  </a:cubicBezTo>
                  <a:cubicBezTo>
                    <a:pt x="7299" y="17"/>
                    <a:pt x="7104" y="33"/>
                    <a:pt x="6975" y="33"/>
                  </a:cubicBezTo>
                  <a:cubicBezTo>
                    <a:pt x="6971" y="33"/>
                    <a:pt x="6968" y="33"/>
                    <a:pt x="6965" y="33"/>
                  </a:cubicBezTo>
                  <a:cubicBezTo>
                    <a:pt x="6910" y="33"/>
                    <a:pt x="6856" y="32"/>
                    <a:pt x="6801" y="32"/>
                  </a:cubicBezTo>
                  <a:cubicBezTo>
                    <a:pt x="6425" y="32"/>
                    <a:pt x="6049" y="46"/>
                    <a:pt x="5674" y="60"/>
                  </a:cubicBezTo>
                  <a:cubicBezTo>
                    <a:pt x="5929" y="807"/>
                    <a:pt x="6002" y="1677"/>
                    <a:pt x="5510" y="2348"/>
                  </a:cubicBezTo>
                  <a:cubicBezTo>
                    <a:pt x="5209" y="2760"/>
                    <a:pt x="4753" y="2980"/>
                    <a:pt x="4265" y="2980"/>
                  </a:cubicBezTo>
                  <a:cubicBezTo>
                    <a:pt x="4164" y="2980"/>
                    <a:pt x="4062" y="2971"/>
                    <a:pt x="3959" y="2952"/>
                  </a:cubicBezTo>
                  <a:cubicBezTo>
                    <a:pt x="2578" y="2698"/>
                    <a:pt x="2157" y="1178"/>
                    <a:pt x="2640" y="1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a:off x="7018458" y="1381645"/>
              <a:ext cx="482321" cy="657859"/>
            </a:xfrm>
            <a:custGeom>
              <a:rect b="b" l="l" r="r" t="t"/>
              <a:pathLst>
                <a:path extrusionOk="0" h="11674" w="8559">
                  <a:moveTo>
                    <a:pt x="8025" y="0"/>
                  </a:moveTo>
                  <a:cubicBezTo>
                    <a:pt x="7922" y="0"/>
                    <a:pt x="7803" y="6"/>
                    <a:pt x="7664" y="9"/>
                  </a:cubicBezTo>
                  <a:cubicBezTo>
                    <a:pt x="7204" y="20"/>
                    <a:pt x="6748" y="61"/>
                    <a:pt x="6291" y="119"/>
                  </a:cubicBezTo>
                  <a:cubicBezTo>
                    <a:pt x="6825" y="1154"/>
                    <a:pt x="6011" y="2383"/>
                    <a:pt x="4865" y="2546"/>
                  </a:cubicBezTo>
                  <a:cubicBezTo>
                    <a:pt x="4758" y="2562"/>
                    <a:pt x="4654" y="2569"/>
                    <a:pt x="4552" y="2569"/>
                  </a:cubicBezTo>
                  <a:cubicBezTo>
                    <a:pt x="3290" y="2569"/>
                    <a:pt x="2422" y="1438"/>
                    <a:pt x="2541" y="210"/>
                  </a:cubicBezTo>
                  <a:lnTo>
                    <a:pt x="2541" y="210"/>
                  </a:lnTo>
                  <a:cubicBezTo>
                    <a:pt x="1742" y="261"/>
                    <a:pt x="941" y="311"/>
                    <a:pt x="140" y="362"/>
                  </a:cubicBezTo>
                  <a:cubicBezTo>
                    <a:pt x="239" y="1332"/>
                    <a:pt x="282" y="2301"/>
                    <a:pt x="267" y="3276"/>
                  </a:cubicBezTo>
                  <a:cubicBezTo>
                    <a:pt x="602" y="3147"/>
                    <a:pt x="971" y="3078"/>
                    <a:pt x="1332" y="3078"/>
                  </a:cubicBezTo>
                  <a:cubicBezTo>
                    <a:pt x="2289" y="3078"/>
                    <a:pt x="3195" y="3560"/>
                    <a:pt x="3295" y="4690"/>
                  </a:cubicBezTo>
                  <a:cubicBezTo>
                    <a:pt x="3355" y="5378"/>
                    <a:pt x="2957" y="5955"/>
                    <a:pt x="2334" y="6223"/>
                  </a:cubicBezTo>
                  <a:cubicBezTo>
                    <a:pt x="2078" y="6333"/>
                    <a:pt x="1817" y="6380"/>
                    <a:pt x="1556" y="6380"/>
                  </a:cubicBezTo>
                  <a:cubicBezTo>
                    <a:pt x="1074" y="6380"/>
                    <a:pt x="593" y="6221"/>
                    <a:pt x="145" y="6017"/>
                  </a:cubicBezTo>
                  <a:cubicBezTo>
                    <a:pt x="102" y="6959"/>
                    <a:pt x="54" y="7904"/>
                    <a:pt x="0" y="8848"/>
                  </a:cubicBezTo>
                  <a:cubicBezTo>
                    <a:pt x="234" y="8778"/>
                    <a:pt x="536" y="8789"/>
                    <a:pt x="725" y="8771"/>
                  </a:cubicBezTo>
                  <a:cubicBezTo>
                    <a:pt x="1108" y="8733"/>
                    <a:pt x="1494" y="8707"/>
                    <a:pt x="1879" y="8707"/>
                  </a:cubicBezTo>
                  <a:cubicBezTo>
                    <a:pt x="2081" y="8707"/>
                    <a:pt x="2283" y="8714"/>
                    <a:pt x="2484" y="8730"/>
                  </a:cubicBezTo>
                  <a:cubicBezTo>
                    <a:pt x="2530" y="8733"/>
                    <a:pt x="2562" y="8754"/>
                    <a:pt x="2583" y="8783"/>
                  </a:cubicBezTo>
                  <a:cubicBezTo>
                    <a:pt x="2589" y="8782"/>
                    <a:pt x="2595" y="8781"/>
                    <a:pt x="2601" y="8781"/>
                  </a:cubicBezTo>
                  <a:cubicBezTo>
                    <a:pt x="2669" y="8781"/>
                    <a:pt x="2741" y="8846"/>
                    <a:pt x="2714" y="8923"/>
                  </a:cubicBezTo>
                  <a:cubicBezTo>
                    <a:pt x="2341" y="9967"/>
                    <a:pt x="2490" y="11389"/>
                    <a:pt x="3794" y="11647"/>
                  </a:cubicBezTo>
                  <a:cubicBezTo>
                    <a:pt x="3886" y="11665"/>
                    <a:pt x="3976" y="11674"/>
                    <a:pt x="4064" y="11674"/>
                  </a:cubicBezTo>
                  <a:cubicBezTo>
                    <a:pt x="4632" y="11674"/>
                    <a:pt x="5101" y="11308"/>
                    <a:pt x="5296" y="10741"/>
                  </a:cubicBezTo>
                  <a:cubicBezTo>
                    <a:pt x="5486" y="10185"/>
                    <a:pt x="5358" y="9615"/>
                    <a:pt x="5188" y="9076"/>
                  </a:cubicBezTo>
                  <a:cubicBezTo>
                    <a:pt x="5155" y="8971"/>
                    <a:pt x="5233" y="8911"/>
                    <a:pt x="5317" y="8911"/>
                  </a:cubicBezTo>
                  <a:cubicBezTo>
                    <a:pt x="5333" y="8911"/>
                    <a:pt x="5348" y="8913"/>
                    <a:pt x="5364" y="8917"/>
                  </a:cubicBezTo>
                  <a:cubicBezTo>
                    <a:pt x="5365" y="8866"/>
                    <a:pt x="5390" y="8821"/>
                    <a:pt x="5450" y="8814"/>
                  </a:cubicBezTo>
                  <a:cubicBezTo>
                    <a:pt x="5882" y="8761"/>
                    <a:pt x="6315" y="8736"/>
                    <a:pt x="6748" y="8736"/>
                  </a:cubicBezTo>
                  <a:cubicBezTo>
                    <a:pt x="6903" y="8736"/>
                    <a:pt x="7057" y="8739"/>
                    <a:pt x="7212" y="8746"/>
                  </a:cubicBezTo>
                  <a:cubicBezTo>
                    <a:pt x="7232" y="8746"/>
                    <a:pt x="7254" y="8747"/>
                    <a:pt x="7276" y="8747"/>
                  </a:cubicBezTo>
                  <a:cubicBezTo>
                    <a:pt x="7359" y="8747"/>
                    <a:pt x="7453" y="8743"/>
                    <a:pt x="7550" y="8743"/>
                  </a:cubicBezTo>
                  <a:cubicBezTo>
                    <a:pt x="7693" y="8743"/>
                    <a:pt x="7844" y="8750"/>
                    <a:pt x="7975" y="8786"/>
                  </a:cubicBezTo>
                  <a:cubicBezTo>
                    <a:pt x="8043" y="7911"/>
                    <a:pt x="8089" y="7035"/>
                    <a:pt x="8105" y="6156"/>
                  </a:cubicBezTo>
                  <a:lnTo>
                    <a:pt x="8105" y="6156"/>
                  </a:lnTo>
                  <a:cubicBezTo>
                    <a:pt x="7782" y="6221"/>
                    <a:pt x="7441" y="6272"/>
                    <a:pt x="7108" y="6272"/>
                  </a:cubicBezTo>
                  <a:cubicBezTo>
                    <a:pt x="6598" y="6272"/>
                    <a:pt x="6103" y="6153"/>
                    <a:pt x="5705" y="5785"/>
                  </a:cubicBezTo>
                  <a:cubicBezTo>
                    <a:pt x="5273" y="5384"/>
                    <a:pt x="5108" y="4799"/>
                    <a:pt x="5355" y="4249"/>
                  </a:cubicBezTo>
                  <a:cubicBezTo>
                    <a:pt x="5682" y="3519"/>
                    <a:pt x="6650" y="2993"/>
                    <a:pt x="7522" y="2993"/>
                  </a:cubicBezTo>
                  <a:cubicBezTo>
                    <a:pt x="7907" y="2993"/>
                    <a:pt x="8274" y="3095"/>
                    <a:pt x="8559" y="3328"/>
                  </a:cubicBezTo>
                  <a:cubicBezTo>
                    <a:pt x="8559" y="2443"/>
                    <a:pt x="8558" y="1555"/>
                    <a:pt x="8559" y="670"/>
                  </a:cubicBezTo>
                  <a:cubicBezTo>
                    <a:pt x="8559" y="82"/>
                    <a:pt x="8420" y="0"/>
                    <a:pt x="80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a:off x="6360996" y="1707138"/>
              <a:ext cx="823366" cy="653182"/>
            </a:xfrm>
            <a:custGeom>
              <a:rect b="b" l="l" r="r" t="t"/>
              <a:pathLst>
                <a:path extrusionOk="0" h="11591" w="14611">
                  <a:moveTo>
                    <a:pt x="6632" y="1"/>
                  </a:moveTo>
                  <a:cubicBezTo>
                    <a:pt x="6589" y="1"/>
                    <a:pt x="6546" y="2"/>
                    <a:pt x="6502" y="5"/>
                  </a:cubicBezTo>
                  <a:cubicBezTo>
                    <a:pt x="4964" y="101"/>
                    <a:pt x="4462" y="2075"/>
                    <a:pt x="5734" y="2911"/>
                  </a:cubicBezTo>
                  <a:cubicBezTo>
                    <a:pt x="5848" y="2985"/>
                    <a:pt x="5799" y="3174"/>
                    <a:pt x="5662" y="3174"/>
                  </a:cubicBezTo>
                  <a:cubicBezTo>
                    <a:pt x="5659" y="3174"/>
                    <a:pt x="5655" y="3173"/>
                    <a:pt x="5652" y="3173"/>
                  </a:cubicBezTo>
                  <a:cubicBezTo>
                    <a:pt x="4787" y="3122"/>
                    <a:pt x="3920" y="3078"/>
                    <a:pt x="3054" y="3019"/>
                  </a:cubicBezTo>
                  <a:cubicBezTo>
                    <a:pt x="2998" y="3016"/>
                    <a:pt x="2959" y="2985"/>
                    <a:pt x="2938" y="2945"/>
                  </a:cubicBezTo>
                  <a:lnTo>
                    <a:pt x="2895" y="2956"/>
                  </a:lnTo>
                  <a:cubicBezTo>
                    <a:pt x="2896" y="2957"/>
                    <a:pt x="2896" y="2960"/>
                    <a:pt x="2896" y="2961"/>
                  </a:cubicBezTo>
                  <a:cubicBezTo>
                    <a:pt x="2951" y="3999"/>
                    <a:pt x="2928" y="5038"/>
                    <a:pt x="2943" y="6076"/>
                  </a:cubicBezTo>
                  <a:cubicBezTo>
                    <a:pt x="2944" y="6155"/>
                    <a:pt x="2876" y="6203"/>
                    <a:pt x="2807" y="6203"/>
                  </a:cubicBezTo>
                  <a:cubicBezTo>
                    <a:pt x="2783" y="6203"/>
                    <a:pt x="2759" y="6197"/>
                    <a:pt x="2738" y="6184"/>
                  </a:cubicBezTo>
                  <a:cubicBezTo>
                    <a:pt x="2451" y="6017"/>
                    <a:pt x="2140" y="5940"/>
                    <a:pt x="1835" y="5940"/>
                  </a:cubicBezTo>
                  <a:cubicBezTo>
                    <a:pt x="891" y="5940"/>
                    <a:pt x="0" y="6675"/>
                    <a:pt x="33" y="7728"/>
                  </a:cubicBezTo>
                  <a:cubicBezTo>
                    <a:pt x="62" y="8611"/>
                    <a:pt x="778" y="9166"/>
                    <a:pt x="1504" y="9166"/>
                  </a:cubicBezTo>
                  <a:cubicBezTo>
                    <a:pt x="1950" y="9166"/>
                    <a:pt x="2400" y="8956"/>
                    <a:pt x="2695" y="8483"/>
                  </a:cubicBezTo>
                  <a:cubicBezTo>
                    <a:pt x="2724" y="8438"/>
                    <a:pt x="2769" y="8418"/>
                    <a:pt x="2814" y="8418"/>
                  </a:cubicBezTo>
                  <a:cubicBezTo>
                    <a:pt x="2891" y="8418"/>
                    <a:pt x="2969" y="8476"/>
                    <a:pt x="2964" y="8567"/>
                  </a:cubicBezTo>
                  <a:cubicBezTo>
                    <a:pt x="2932" y="9126"/>
                    <a:pt x="2914" y="9683"/>
                    <a:pt x="2912" y="10243"/>
                  </a:cubicBezTo>
                  <a:cubicBezTo>
                    <a:pt x="2912" y="10609"/>
                    <a:pt x="2767" y="11261"/>
                    <a:pt x="3118" y="11468"/>
                  </a:cubicBezTo>
                  <a:cubicBezTo>
                    <a:pt x="3220" y="11529"/>
                    <a:pt x="3411" y="11548"/>
                    <a:pt x="3628" y="11548"/>
                  </a:cubicBezTo>
                  <a:cubicBezTo>
                    <a:pt x="4003" y="11548"/>
                    <a:pt x="4458" y="11491"/>
                    <a:pt x="4673" y="11491"/>
                  </a:cubicBezTo>
                  <a:cubicBezTo>
                    <a:pt x="4678" y="11491"/>
                    <a:pt x="4684" y="11491"/>
                    <a:pt x="4690" y="11491"/>
                  </a:cubicBezTo>
                  <a:cubicBezTo>
                    <a:pt x="5088" y="11494"/>
                    <a:pt x="5484" y="11501"/>
                    <a:pt x="5880" y="11505"/>
                  </a:cubicBezTo>
                  <a:cubicBezTo>
                    <a:pt x="4944" y="10420"/>
                    <a:pt x="6127" y="8834"/>
                    <a:pt x="7515" y="8834"/>
                  </a:cubicBezTo>
                  <a:cubicBezTo>
                    <a:pt x="7525" y="8834"/>
                    <a:pt x="7534" y="8835"/>
                    <a:pt x="7543" y="8835"/>
                  </a:cubicBezTo>
                  <a:cubicBezTo>
                    <a:pt x="8997" y="8855"/>
                    <a:pt x="9892" y="10481"/>
                    <a:pt x="9034" y="11591"/>
                  </a:cubicBezTo>
                  <a:cubicBezTo>
                    <a:pt x="9822" y="11559"/>
                    <a:pt x="10614" y="11527"/>
                    <a:pt x="11405" y="11494"/>
                  </a:cubicBezTo>
                  <a:cubicBezTo>
                    <a:pt x="11433" y="10575"/>
                    <a:pt x="11441" y="9642"/>
                    <a:pt x="11554" y="8732"/>
                  </a:cubicBezTo>
                  <a:lnTo>
                    <a:pt x="11554" y="8731"/>
                  </a:lnTo>
                  <a:cubicBezTo>
                    <a:pt x="11484" y="8646"/>
                    <a:pt x="11560" y="8515"/>
                    <a:pt x="11668" y="8515"/>
                  </a:cubicBezTo>
                  <a:cubicBezTo>
                    <a:pt x="11690" y="8515"/>
                    <a:pt x="11714" y="8521"/>
                    <a:pt x="11738" y="8533"/>
                  </a:cubicBezTo>
                  <a:cubicBezTo>
                    <a:pt x="12141" y="8748"/>
                    <a:pt x="12580" y="8899"/>
                    <a:pt x="13029" y="8899"/>
                  </a:cubicBezTo>
                  <a:cubicBezTo>
                    <a:pt x="13190" y="8899"/>
                    <a:pt x="13353" y="8879"/>
                    <a:pt x="13515" y="8837"/>
                  </a:cubicBezTo>
                  <a:cubicBezTo>
                    <a:pt x="14193" y="8659"/>
                    <a:pt x="14611" y="8079"/>
                    <a:pt x="14466" y="7378"/>
                  </a:cubicBezTo>
                  <a:cubicBezTo>
                    <a:pt x="14266" y="6423"/>
                    <a:pt x="13438" y="6109"/>
                    <a:pt x="12594" y="6109"/>
                  </a:cubicBezTo>
                  <a:cubicBezTo>
                    <a:pt x="12284" y="6109"/>
                    <a:pt x="11973" y="6151"/>
                    <a:pt x="11689" y="6219"/>
                  </a:cubicBezTo>
                  <a:cubicBezTo>
                    <a:pt x="11681" y="6222"/>
                    <a:pt x="11672" y="6223"/>
                    <a:pt x="11664" y="6223"/>
                  </a:cubicBezTo>
                  <a:cubicBezTo>
                    <a:pt x="11581" y="6223"/>
                    <a:pt x="11528" y="6106"/>
                    <a:pt x="11582" y="6048"/>
                  </a:cubicBezTo>
                  <a:cubicBezTo>
                    <a:pt x="11571" y="6037"/>
                    <a:pt x="11561" y="6025"/>
                    <a:pt x="11555" y="6009"/>
                  </a:cubicBezTo>
                  <a:cubicBezTo>
                    <a:pt x="11385" y="5465"/>
                    <a:pt x="11340" y="4878"/>
                    <a:pt x="11322" y="4310"/>
                  </a:cubicBezTo>
                  <a:cubicBezTo>
                    <a:pt x="11313" y="4052"/>
                    <a:pt x="11222" y="3582"/>
                    <a:pt x="11355" y="3306"/>
                  </a:cubicBezTo>
                  <a:lnTo>
                    <a:pt x="11355" y="3306"/>
                  </a:lnTo>
                  <a:cubicBezTo>
                    <a:pt x="10936" y="3376"/>
                    <a:pt x="10508" y="3404"/>
                    <a:pt x="10077" y="3404"/>
                  </a:cubicBezTo>
                  <a:cubicBezTo>
                    <a:pt x="9407" y="3404"/>
                    <a:pt x="8731" y="3338"/>
                    <a:pt x="8080" y="3266"/>
                  </a:cubicBezTo>
                  <a:cubicBezTo>
                    <a:pt x="7979" y="3256"/>
                    <a:pt x="7898" y="3141"/>
                    <a:pt x="7966" y="3047"/>
                  </a:cubicBezTo>
                  <a:cubicBezTo>
                    <a:pt x="8821" y="1835"/>
                    <a:pt x="8215" y="1"/>
                    <a:pt x="6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2"/>
            <p:cNvSpPr/>
            <p:nvPr/>
          </p:nvSpPr>
          <p:spPr>
            <a:xfrm>
              <a:off x="6519515" y="2221807"/>
              <a:ext cx="489534" cy="884452"/>
            </a:xfrm>
            <a:custGeom>
              <a:rect b="b" l="l" r="r" t="t"/>
              <a:pathLst>
                <a:path extrusionOk="0" h="15695" w="8687">
                  <a:moveTo>
                    <a:pt x="4763" y="1"/>
                  </a:moveTo>
                  <a:cubicBezTo>
                    <a:pt x="3545" y="1"/>
                    <a:pt x="2239" y="1455"/>
                    <a:pt x="3517" y="2404"/>
                  </a:cubicBezTo>
                  <a:cubicBezTo>
                    <a:pt x="3630" y="2487"/>
                    <a:pt x="3583" y="2672"/>
                    <a:pt x="3435" y="2672"/>
                  </a:cubicBezTo>
                  <a:cubicBezTo>
                    <a:pt x="3434" y="2672"/>
                    <a:pt x="3434" y="2672"/>
                    <a:pt x="3434" y="2672"/>
                  </a:cubicBezTo>
                  <a:cubicBezTo>
                    <a:pt x="2320" y="2654"/>
                    <a:pt x="1205" y="2639"/>
                    <a:pt x="93" y="2625"/>
                  </a:cubicBezTo>
                  <a:lnTo>
                    <a:pt x="93" y="2625"/>
                  </a:lnTo>
                  <a:cubicBezTo>
                    <a:pt x="2" y="3633"/>
                    <a:pt x="1" y="4633"/>
                    <a:pt x="103" y="5637"/>
                  </a:cubicBezTo>
                  <a:cubicBezTo>
                    <a:pt x="508" y="5137"/>
                    <a:pt x="1082" y="4906"/>
                    <a:pt x="1656" y="4906"/>
                  </a:cubicBezTo>
                  <a:cubicBezTo>
                    <a:pt x="2621" y="4906"/>
                    <a:pt x="3584" y="5560"/>
                    <a:pt x="3740" y="6693"/>
                  </a:cubicBezTo>
                  <a:cubicBezTo>
                    <a:pt x="3959" y="8264"/>
                    <a:pt x="2715" y="9264"/>
                    <a:pt x="1384" y="9264"/>
                  </a:cubicBezTo>
                  <a:cubicBezTo>
                    <a:pt x="949" y="9264"/>
                    <a:pt x="504" y="9157"/>
                    <a:pt x="97" y="8928"/>
                  </a:cubicBezTo>
                  <a:lnTo>
                    <a:pt x="97" y="8928"/>
                  </a:lnTo>
                  <a:cubicBezTo>
                    <a:pt x="105" y="9959"/>
                    <a:pt x="29" y="11054"/>
                    <a:pt x="169" y="12064"/>
                  </a:cubicBezTo>
                  <a:cubicBezTo>
                    <a:pt x="232" y="12516"/>
                    <a:pt x="180" y="12475"/>
                    <a:pt x="629" y="12511"/>
                  </a:cubicBezTo>
                  <a:cubicBezTo>
                    <a:pt x="674" y="12514"/>
                    <a:pt x="719" y="12515"/>
                    <a:pt x="765" y="12515"/>
                  </a:cubicBezTo>
                  <a:cubicBezTo>
                    <a:pt x="963" y="12515"/>
                    <a:pt x="1167" y="12489"/>
                    <a:pt x="1362" y="12483"/>
                  </a:cubicBezTo>
                  <a:cubicBezTo>
                    <a:pt x="1898" y="12463"/>
                    <a:pt x="2434" y="12443"/>
                    <a:pt x="2972" y="12423"/>
                  </a:cubicBezTo>
                  <a:cubicBezTo>
                    <a:pt x="2973" y="12423"/>
                    <a:pt x="2975" y="12423"/>
                    <a:pt x="2977" y="12423"/>
                  </a:cubicBezTo>
                  <a:cubicBezTo>
                    <a:pt x="3084" y="12423"/>
                    <a:pt x="3145" y="12561"/>
                    <a:pt x="3087" y="12644"/>
                  </a:cubicBezTo>
                  <a:cubicBezTo>
                    <a:pt x="2237" y="13907"/>
                    <a:pt x="3018" y="15694"/>
                    <a:pt x="4580" y="15694"/>
                  </a:cubicBezTo>
                  <a:cubicBezTo>
                    <a:pt x="4616" y="15694"/>
                    <a:pt x="4652" y="15693"/>
                    <a:pt x="4688" y="15691"/>
                  </a:cubicBezTo>
                  <a:cubicBezTo>
                    <a:pt x="6407" y="15602"/>
                    <a:pt x="7024" y="13557"/>
                    <a:pt x="5876" y="12386"/>
                  </a:cubicBezTo>
                  <a:cubicBezTo>
                    <a:pt x="5791" y="12300"/>
                    <a:pt x="5859" y="12144"/>
                    <a:pt x="5978" y="12144"/>
                  </a:cubicBezTo>
                  <a:cubicBezTo>
                    <a:pt x="5981" y="12144"/>
                    <a:pt x="5984" y="12144"/>
                    <a:pt x="5987" y="12144"/>
                  </a:cubicBezTo>
                  <a:cubicBezTo>
                    <a:pt x="6160" y="12156"/>
                    <a:pt x="6332" y="12162"/>
                    <a:pt x="6503" y="12162"/>
                  </a:cubicBezTo>
                  <a:cubicBezTo>
                    <a:pt x="7143" y="12162"/>
                    <a:pt x="7769" y="12081"/>
                    <a:pt x="8399" y="11921"/>
                  </a:cubicBezTo>
                  <a:cubicBezTo>
                    <a:pt x="8401" y="11920"/>
                    <a:pt x="8403" y="11920"/>
                    <a:pt x="8406" y="11920"/>
                  </a:cubicBezTo>
                  <a:cubicBezTo>
                    <a:pt x="8408" y="11920"/>
                    <a:pt x="8411" y="11920"/>
                    <a:pt x="8413" y="11919"/>
                  </a:cubicBezTo>
                  <a:cubicBezTo>
                    <a:pt x="8468" y="10921"/>
                    <a:pt x="8560" y="9926"/>
                    <a:pt x="8687" y="8934"/>
                  </a:cubicBezTo>
                  <a:lnTo>
                    <a:pt x="8687" y="8934"/>
                  </a:lnTo>
                  <a:cubicBezTo>
                    <a:pt x="8234" y="9253"/>
                    <a:pt x="7709" y="9457"/>
                    <a:pt x="7167" y="9457"/>
                  </a:cubicBezTo>
                  <a:cubicBezTo>
                    <a:pt x="6939" y="9457"/>
                    <a:pt x="6709" y="9421"/>
                    <a:pt x="6480" y="9343"/>
                  </a:cubicBezTo>
                  <a:cubicBezTo>
                    <a:pt x="5768" y="9097"/>
                    <a:pt x="5184" y="8454"/>
                    <a:pt x="5137" y="7682"/>
                  </a:cubicBezTo>
                  <a:cubicBezTo>
                    <a:pt x="5054" y="6346"/>
                    <a:pt x="6106" y="5665"/>
                    <a:pt x="7213" y="5665"/>
                  </a:cubicBezTo>
                  <a:cubicBezTo>
                    <a:pt x="7670" y="5665"/>
                    <a:pt x="8135" y="5780"/>
                    <a:pt x="8535" y="6014"/>
                  </a:cubicBezTo>
                  <a:cubicBezTo>
                    <a:pt x="8620" y="4937"/>
                    <a:pt x="8610" y="3872"/>
                    <a:pt x="8583" y="2793"/>
                  </a:cubicBezTo>
                  <a:cubicBezTo>
                    <a:pt x="8581" y="2781"/>
                    <a:pt x="8577" y="2769"/>
                    <a:pt x="8577" y="2756"/>
                  </a:cubicBezTo>
                  <a:cubicBezTo>
                    <a:pt x="8578" y="2723"/>
                    <a:pt x="8579" y="2688"/>
                    <a:pt x="8581" y="2654"/>
                  </a:cubicBezTo>
                  <a:lnTo>
                    <a:pt x="8581" y="2654"/>
                  </a:lnTo>
                  <a:cubicBezTo>
                    <a:pt x="7676" y="2692"/>
                    <a:pt x="6769" y="2729"/>
                    <a:pt x="5864" y="2766"/>
                  </a:cubicBezTo>
                  <a:cubicBezTo>
                    <a:pt x="5862" y="2766"/>
                    <a:pt x="5861" y="2766"/>
                    <a:pt x="5859" y="2766"/>
                  </a:cubicBezTo>
                  <a:cubicBezTo>
                    <a:pt x="5736" y="2766"/>
                    <a:pt x="5683" y="2591"/>
                    <a:pt x="5771" y="2514"/>
                  </a:cubicBezTo>
                  <a:cubicBezTo>
                    <a:pt x="6681" y="1720"/>
                    <a:pt x="6241" y="332"/>
                    <a:pt x="5115" y="44"/>
                  </a:cubicBezTo>
                  <a:cubicBezTo>
                    <a:pt x="5000" y="15"/>
                    <a:pt x="4882" y="1"/>
                    <a:pt x="47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ultiple Intelligences Theory Lesson by Slidesgo">
  <a:themeElements>
    <a:clrScheme name="Simple Light">
      <a:dk1>
        <a:srgbClr val="F8F3EC"/>
      </a:dk1>
      <a:lt1>
        <a:srgbClr val="374990"/>
      </a:lt1>
      <a:dk2>
        <a:srgbClr val="96C6F6"/>
      </a:dk2>
      <a:lt2>
        <a:srgbClr val="FFFFFF"/>
      </a:lt2>
      <a:accent1>
        <a:srgbClr val="FBC775"/>
      </a:accent1>
      <a:accent2>
        <a:srgbClr val="ED7B61"/>
      </a:accent2>
      <a:accent3>
        <a:srgbClr val="F994B4"/>
      </a:accent3>
      <a:accent4>
        <a:srgbClr val="BBA2ED"/>
      </a:accent4>
      <a:accent5>
        <a:srgbClr val="94E0D1"/>
      </a:accent5>
      <a:accent6>
        <a:srgbClr val="2C2C2C"/>
      </a:accent6>
      <a:hlink>
        <a:srgbClr val="37499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40</Pages>
  <Paragraphs>0</Paragraphs>
  <Words>0</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cp:lastModifiedBy>홍 채늬</cp:lastModifiedBy>
  <cp:version>9.104.197.51428</cp:version>
</cp:coreProperties>
</file>